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8" r:id="rId3"/>
    <p:sldId id="284" r:id="rId4"/>
    <p:sldId id="283" r:id="rId5"/>
    <p:sldId id="281" r:id="rId6"/>
    <p:sldId id="282" r:id="rId7"/>
    <p:sldId id="276" r:id="rId8"/>
    <p:sldId id="271" r:id="rId9"/>
    <p:sldId id="272" r:id="rId10"/>
    <p:sldId id="273" r:id="rId11"/>
    <p:sldId id="268" r:id="rId12"/>
    <p:sldId id="269" r:id="rId13"/>
    <p:sldId id="270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248"/>
    <a:srgbClr val="BF33B0"/>
    <a:srgbClr val="3497F5"/>
    <a:srgbClr val="E6466D"/>
    <a:srgbClr val="FFB54E"/>
    <a:srgbClr val="624CC8"/>
    <a:srgbClr val="FAFAFA"/>
    <a:srgbClr val="0F0F0F"/>
    <a:srgbClr val="CFCFCF"/>
    <a:srgbClr val="C6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AB1837-33C6-9E04-9D46-26F3C1190225}" v="11" dt="2020-06-10T10:17:19.857"/>
    <p1510:client id="{73984B67-B3A0-2914-98A4-373736B8E8DE}" v="17" dt="2020-06-10T13:01:52.318"/>
    <p1510:client id="{75E0E1C3-34D1-4B19-9743-079371AA15D6}" v="10328" dt="2020-06-11T09:11:25.875"/>
    <p1510:client id="{A67A05C0-A962-08E7-1D3E-4797F534901B}" v="12" dt="2020-06-11T04:31:55.304"/>
    <p1510:client id="{DB51D509-742F-9945-80B9-153A7A475E6F}" v="1649" dt="2020-06-11T07:56:16.174"/>
    <p1510:client id="{FAC7264E-C014-FD6A-6852-5AE97D12EB80}" v="57" dt="2020-06-11T08:17:42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3526" autoAdjust="0"/>
  </p:normalViewPr>
  <p:slideViewPr>
    <p:cSldViewPr snapToGrid="0">
      <p:cViewPr varScale="1">
        <p:scale>
          <a:sx n="29" d="100"/>
          <a:sy n="29" d="100"/>
        </p:scale>
        <p:origin x="1762" y="43"/>
      </p:cViewPr>
      <p:guideLst/>
    </p:cSldViewPr>
  </p:slideViewPr>
  <p:notesTextViewPr>
    <p:cViewPr>
      <p:scale>
        <a:sx n="1" d="1"/>
        <a:sy n="1" d="1"/>
      </p:scale>
      <p:origin x="0" y="-8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43EB1-CCBA-43A1-A1BC-D217A11EA192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092F4DE0-566E-4E05-AEEF-CF914533965A}">
      <dgm:prSet phldrT="[텍스트]"/>
      <dgm:spPr/>
      <dgm:t>
        <a:bodyPr/>
        <a:lstStyle/>
        <a:p>
          <a:pPr latinLnBrk="1"/>
          <a:r>
            <a:rPr lang="ko-KR" altLang="en-US"/>
            <a:t>아이돌</a:t>
          </a:r>
        </a:p>
      </dgm:t>
    </dgm:pt>
    <dgm:pt modelId="{8C4EEA74-CCC5-4D96-9552-D9BFDCE3564C}" type="parTrans" cxnId="{3CB9B853-41D6-49F7-A352-EA5237DE2C04}">
      <dgm:prSet/>
      <dgm:spPr/>
      <dgm:t>
        <a:bodyPr/>
        <a:lstStyle/>
        <a:p>
          <a:pPr latinLnBrk="1"/>
          <a:endParaRPr lang="ko-KR" altLang="en-US"/>
        </a:p>
      </dgm:t>
    </dgm:pt>
    <dgm:pt modelId="{666B5B78-292F-44D0-A14C-B9F144C5E707}" type="sibTrans" cxnId="{3CB9B853-41D6-49F7-A352-EA5237DE2C04}">
      <dgm:prSet/>
      <dgm:spPr/>
      <dgm:t>
        <a:bodyPr/>
        <a:lstStyle/>
        <a:p>
          <a:pPr latinLnBrk="1"/>
          <a:endParaRPr lang="ko-KR" altLang="en-US"/>
        </a:p>
      </dgm:t>
    </dgm:pt>
    <dgm:pt modelId="{BEA886AA-2A79-4FD9-8C5F-86005D9D2BA7}">
      <dgm:prSet phldrT="[텍스트]"/>
      <dgm:spPr/>
      <dgm:t>
        <a:bodyPr/>
        <a:lstStyle/>
        <a:p>
          <a:pPr latinLnBrk="1"/>
          <a:r>
            <a:rPr lang="ko-KR" altLang="en-US"/>
            <a:t>소녀시대</a:t>
          </a:r>
        </a:p>
      </dgm:t>
    </dgm:pt>
    <dgm:pt modelId="{720727C9-A222-4D77-A120-EC53C8EB3038}" type="parTrans" cxnId="{4DB0591B-8491-491D-BAF8-10AA00135B08}">
      <dgm:prSet/>
      <dgm:spPr/>
      <dgm:t>
        <a:bodyPr/>
        <a:lstStyle/>
        <a:p>
          <a:pPr latinLnBrk="1"/>
          <a:endParaRPr lang="ko-KR" altLang="en-US"/>
        </a:p>
      </dgm:t>
    </dgm:pt>
    <dgm:pt modelId="{BCD1253D-6621-4016-9FBE-5A62CF2E84F8}" type="sibTrans" cxnId="{4DB0591B-8491-491D-BAF8-10AA00135B08}">
      <dgm:prSet/>
      <dgm:spPr/>
      <dgm:t>
        <a:bodyPr/>
        <a:lstStyle/>
        <a:p>
          <a:pPr latinLnBrk="1"/>
          <a:endParaRPr lang="ko-KR" altLang="en-US"/>
        </a:p>
      </dgm:t>
    </dgm:pt>
    <dgm:pt modelId="{DAA0191F-7087-4446-82C4-9AB6F6F93892}">
      <dgm:prSet phldrT="[텍스트]"/>
      <dgm:spPr/>
      <dgm:t>
        <a:bodyPr/>
        <a:lstStyle/>
        <a:p>
          <a:pPr latinLnBrk="1"/>
          <a:r>
            <a:rPr lang="ko-KR" altLang="en-US"/>
            <a:t>윤아</a:t>
          </a:r>
        </a:p>
      </dgm:t>
    </dgm:pt>
    <dgm:pt modelId="{14F94F20-7AD0-49DF-BC30-290487179CE0}" type="parTrans" cxnId="{734621C0-78DA-41FA-883A-0B5B033ADFF9}">
      <dgm:prSet/>
      <dgm:spPr/>
      <dgm:t>
        <a:bodyPr/>
        <a:lstStyle/>
        <a:p>
          <a:pPr latinLnBrk="1"/>
          <a:endParaRPr lang="ko-KR" altLang="en-US"/>
        </a:p>
      </dgm:t>
    </dgm:pt>
    <dgm:pt modelId="{DFDC2FA1-0B39-4A7F-8784-43D469B89D4B}" type="sibTrans" cxnId="{734621C0-78DA-41FA-883A-0B5B033ADFF9}">
      <dgm:prSet/>
      <dgm:spPr/>
      <dgm:t>
        <a:bodyPr/>
        <a:lstStyle/>
        <a:p>
          <a:pPr latinLnBrk="1"/>
          <a:endParaRPr lang="ko-KR" altLang="en-US"/>
        </a:p>
      </dgm:t>
    </dgm:pt>
    <dgm:pt modelId="{00563039-A462-4B71-ADA0-AA8B0D93C2FC}">
      <dgm:prSet phldrT="[텍스트]"/>
      <dgm:spPr/>
      <dgm:t>
        <a:bodyPr/>
        <a:lstStyle/>
        <a:p>
          <a:pPr latinLnBrk="1"/>
          <a:r>
            <a:rPr lang="ko-KR" altLang="en-US"/>
            <a:t>유리</a:t>
          </a:r>
        </a:p>
      </dgm:t>
    </dgm:pt>
    <dgm:pt modelId="{4EE012CD-4DC8-48EC-B62A-5B01C303ED3A}" type="parTrans" cxnId="{7F43B6C1-25EE-41B8-8A88-DF8389CB6856}">
      <dgm:prSet/>
      <dgm:spPr/>
      <dgm:t>
        <a:bodyPr/>
        <a:lstStyle/>
        <a:p>
          <a:pPr latinLnBrk="1"/>
          <a:endParaRPr lang="ko-KR" altLang="en-US"/>
        </a:p>
      </dgm:t>
    </dgm:pt>
    <dgm:pt modelId="{A2C2DE3C-6132-4A3A-945D-E2890C3A5E6D}" type="sibTrans" cxnId="{7F43B6C1-25EE-41B8-8A88-DF8389CB6856}">
      <dgm:prSet/>
      <dgm:spPr/>
      <dgm:t>
        <a:bodyPr/>
        <a:lstStyle/>
        <a:p>
          <a:pPr latinLnBrk="1"/>
          <a:endParaRPr lang="ko-KR" altLang="en-US"/>
        </a:p>
      </dgm:t>
    </dgm:pt>
    <dgm:pt modelId="{5D31968E-28A8-4A0D-8759-7BB65767876E}">
      <dgm:prSet phldrT="[텍스트]"/>
      <dgm:spPr/>
      <dgm:t>
        <a:bodyPr/>
        <a:lstStyle/>
        <a:p>
          <a:pPr latinLnBrk="1"/>
          <a:r>
            <a:rPr lang="ko-KR" altLang="en-US" err="1"/>
            <a:t>아이즈원</a:t>
          </a:r>
          <a:endParaRPr lang="ko-KR" altLang="en-US"/>
        </a:p>
      </dgm:t>
    </dgm:pt>
    <dgm:pt modelId="{48195851-6692-4D7D-A602-390D468DDAB4}" type="parTrans" cxnId="{49A3967A-D40D-4A2A-BF51-FA4B94215622}">
      <dgm:prSet/>
      <dgm:spPr/>
      <dgm:t>
        <a:bodyPr/>
        <a:lstStyle/>
        <a:p>
          <a:pPr latinLnBrk="1"/>
          <a:endParaRPr lang="ko-KR" altLang="en-US"/>
        </a:p>
      </dgm:t>
    </dgm:pt>
    <dgm:pt modelId="{61237478-7E1E-4DEF-AE62-B1E8A51D9C03}" type="sibTrans" cxnId="{49A3967A-D40D-4A2A-BF51-FA4B94215622}">
      <dgm:prSet/>
      <dgm:spPr/>
      <dgm:t>
        <a:bodyPr/>
        <a:lstStyle/>
        <a:p>
          <a:pPr latinLnBrk="1"/>
          <a:endParaRPr lang="ko-KR" altLang="en-US"/>
        </a:p>
      </dgm:t>
    </dgm:pt>
    <dgm:pt modelId="{35DEB898-F11F-47FA-B013-AE7CAAC17CB7}">
      <dgm:prSet phldrT="[텍스트]"/>
      <dgm:spPr/>
      <dgm:t>
        <a:bodyPr/>
        <a:lstStyle/>
        <a:p>
          <a:pPr latinLnBrk="1"/>
          <a:r>
            <a:rPr lang="ko-KR" altLang="en-US"/>
            <a:t>유리</a:t>
          </a:r>
        </a:p>
      </dgm:t>
    </dgm:pt>
    <dgm:pt modelId="{A019B387-05D2-4BA9-BAFE-6878A9A96F0C}" type="parTrans" cxnId="{7E4156F7-0C6E-4DB2-B67E-A14D83258ABF}">
      <dgm:prSet/>
      <dgm:spPr/>
      <dgm:t>
        <a:bodyPr/>
        <a:lstStyle/>
        <a:p>
          <a:pPr latinLnBrk="1"/>
          <a:endParaRPr lang="ko-KR" altLang="en-US"/>
        </a:p>
      </dgm:t>
    </dgm:pt>
    <dgm:pt modelId="{51F83571-053D-4AF9-AB5D-91FD190A20FC}" type="sibTrans" cxnId="{7E4156F7-0C6E-4DB2-B67E-A14D83258ABF}">
      <dgm:prSet/>
      <dgm:spPr/>
      <dgm:t>
        <a:bodyPr/>
        <a:lstStyle/>
        <a:p>
          <a:pPr latinLnBrk="1"/>
          <a:endParaRPr lang="ko-KR" altLang="en-US"/>
        </a:p>
      </dgm:t>
    </dgm:pt>
    <dgm:pt modelId="{E1BA5B3C-0D0F-4758-80BE-7C21ACEAAAD1}" type="pres">
      <dgm:prSet presAssocID="{D1943EB1-CCBA-43A1-A1BC-D217A11EA19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AD0E596-005E-4738-8470-6F9270189C3F}" type="pres">
      <dgm:prSet presAssocID="{092F4DE0-566E-4E05-AEEF-CF914533965A}" presName="root1" presStyleCnt="0"/>
      <dgm:spPr/>
    </dgm:pt>
    <dgm:pt modelId="{55698F91-E490-401A-9285-C0D7125138F3}" type="pres">
      <dgm:prSet presAssocID="{092F4DE0-566E-4E05-AEEF-CF914533965A}" presName="LevelOneTextNode" presStyleLbl="node0" presStyleIdx="0" presStyleCnt="1">
        <dgm:presLayoutVars>
          <dgm:chPref val="3"/>
        </dgm:presLayoutVars>
      </dgm:prSet>
      <dgm:spPr/>
    </dgm:pt>
    <dgm:pt modelId="{FD00077E-BD42-4309-8E71-1C274B96B8F9}" type="pres">
      <dgm:prSet presAssocID="{092F4DE0-566E-4E05-AEEF-CF914533965A}" presName="level2hierChild" presStyleCnt="0"/>
      <dgm:spPr/>
    </dgm:pt>
    <dgm:pt modelId="{A1124324-4051-443B-B03D-022DCE6EB2B8}" type="pres">
      <dgm:prSet presAssocID="{720727C9-A222-4D77-A120-EC53C8EB3038}" presName="conn2-1" presStyleLbl="parChTrans1D2" presStyleIdx="0" presStyleCnt="2"/>
      <dgm:spPr/>
    </dgm:pt>
    <dgm:pt modelId="{B17704E5-4204-424D-AC5B-BBD2E6C0FEDE}" type="pres">
      <dgm:prSet presAssocID="{720727C9-A222-4D77-A120-EC53C8EB3038}" presName="connTx" presStyleLbl="parChTrans1D2" presStyleIdx="0" presStyleCnt="2"/>
      <dgm:spPr/>
    </dgm:pt>
    <dgm:pt modelId="{64993C23-6C32-44BF-A96A-8EC1BA7BD51D}" type="pres">
      <dgm:prSet presAssocID="{BEA886AA-2A79-4FD9-8C5F-86005D9D2BA7}" presName="root2" presStyleCnt="0"/>
      <dgm:spPr/>
    </dgm:pt>
    <dgm:pt modelId="{08CEF803-90CA-4D71-9467-4ADE6AA5A33D}" type="pres">
      <dgm:prSet presAssocID="{BEA886AA-2A79-4FD9-8C5F-86005D9D2BA7}" presName="LevelTwoTextNode" presStyleLbl="node2" presStyleIdx="0" presStyleCnt="2">
        <dgm:presLayoutVars>
          <dgm:chPref val="3"/>
        </dgm:presLayoutVars>
      </dgm:prSet>
      <dgm:spPr/>
    </dgm:pt>
    <dgm:pt modelId="{4D57865C-A25A-41CD-B010-E180A9E122C1}" type="pres">
      <dgm:prSet presAssocID="{BEA886AA-2A79-4FD9-8C5F-86005D9D2BA7}" presName="level3hierChild" presStyleCnt="0"/>
      <dgm:spPr/>
    </dgm:pt>
    <dgm:pt modelId="{69711E1C-181C-4514-BA5B-CEFA06AD6F1F}" type="pres">
      <dgm:prSet presAssocID="{14F94F20-7AD0-49DF-BC30-290487179CE0}" presName="conn2-1" presStyleLbl="parChTrans1D3" presStyleIdx="0" presStyleCnt="3"/>
      <dgm:spPr/>
    </dgm:pt>
    <dgm:pt modelId="{114102B7-CFB9-4AA1-976E-8CFD6B5FD86F}" type="pres">
      <dgm:prSet presAssocID="{14F94F20-7AD0-49DF-BC30-290487179CE0}" presName="connTx" presStyleLbl="parChTrans1D3" presStyleIdx="0" presStyleCnt="3"/>
      <dgm:spPr/>
    </dgm:pt>
    <dgm:pt modelId="{9D891E59-355F-4DF4-A532-F60BD028FFC2}" type="pres">
      <dgm:prSet presAssocID="{DAA0191F-7087-4446-82C4-9AB6F6F93892}" presName="root2" presStyleCnt="0"/>
      <dgm:spPr/>
    </dgm:pt>
    <dgm:pt modelId="{D34B6112-888F-47C6-B2D8-7D249C852213}" type="pres">
      <dgm:prSet presAssocID="{DAA0191F-7087-4446-82C4-9AB6F6F93892}" presName="LevelTwoTextNode" presStyleLbl="node3" presStyleIdx="0" presStyleCnt="3">
        <dgm:presLayoutVars>
          <dgm:chPref val="3"/>
        </dgm:presLayoutVars>
      </dgm:prSet>
      <dgm:spPr/>
    </dgm:pt>
    <dgm:pt modelId="{BE996F4C-DE96-41E2-9CD2-6DCA4703AA89}" type="pres">
      <dgm:prSet presAssocID="{DAA0191F-7087-4446-82C4-9AB6F6F93892}" presName="level3hierChild" presStyleCnt="0"/>
      <dgm:spPr/>
    </dgm:pt>
    <dgm:pt modelId="{E8B51A16-33E8-4281-81A3-4519A1DCD18A}" type="pres">
      <dgm:prSet presAssocID="{4EE012CD-4DC8-48EC-B62A-5B01C303ED3A}" presName="conn2-1" presStyleLbl="parChTrans1D3" presStyleIdx="1" presStyleCnt="3"/>
      <dgm:spPr/>
    </dgm:pt>
    <dgm:pt modelId="{8906CA3E-82ED-4F30-BEC7-009DAF0E93E5}" type="pres">
      <dgm:prSet presAssocID="{4EE012CD-4DC8-48EC-B62A-5B01C303ED3A}" presName="connTx" presStyleLbl="parChTrans1D3" presStyleIdx="1" presStyleCnt="3"/>
      <dgm:spPr/>
    </dgm:pt>
    <dgm:pt modelId="{D24B6785-3401-407B-B476-1D3ACE847984}" type="pres">
      <dgm:prSet presAssocID="{00563039-A462-4B71-ADA0-AA8B0D93C2FC}" presName="root2" presStyleCnt="0"/>
      <dgm:spPr/>
    </dgm:pt>
    <dgm:pt modelId="{4E5338F0-5ACA-4E63-9E4C-3A23AFCA06B7}" type="pres">
      <dgm:prSet presAssocID="{00563039-A462-4B71-ADA0-AA8B0D93C2FC}" presName="LevelTwoTextNode" presStyleLbl="node3" presStyleIdx="1" presStyleCnt="3">
        <dgm:presLayoutVars>
          <dgm:chPref val="3"/>
        </dgm:presLayoutVars>
      </dgm:prSet>
      <dgm:spPr/>
    </dgm:pt>
    <dgm:pt modelId="{9ABC6A19-2CF1-4EF8-BA81-72DB153F28A8}" type="pres">
      <dgm:prSet presAssocID="{00563039-A462-4B71-ADA0-AA8B0D93C2FC}" presName="level3hierChild" presStyleCnt="0"/>
      <dgm:spPr/>
    </dgm:pt>
    <dgm:pt modelId="{82D7B804-D3E7-439E-8421-67C1906DCF7E}" type="pres">
      <dgm:prSet presAssocID="{48195851-6692-4D7D-A602-390D468DDAB4}" presName="conn2-1" presStyleLbl="parChTrans1D2" presStyleIdx="1" presStyleCnt="2"/>
      <dgm:spPr/>
    </dgm:pt>
    <dgm:pt modelId="{1278877F-EB05-4A9A-A674-30A1A72F7FDC}" type="pres">
      <dgm:prSet presAssocID="{48195851-6692-4D7D-A602-390D468DDAB4}" presName="connTx" presStyleLbl="parChTrans1D2" presStyleIdx="1" presStyleCnt="2"/>
      <dgm:spPr/>
    </dgm:pt>
    <dgm:pt modelId="{080081DA-1405-421E-B96B-676AFE380FD0}" type="pres">
      <dgm:prSet presAssocID="{5D31968E-28A8-4A0D-8759-7BB65767876E}" presName="root2" presStyleCnt="0"/>
      <dgm:spPr/>
    </dgm:pt>
    <dgm:pt modelId="{2E3F5572-F497-4D3E-9B6D-445CA2F32666}" type="pres">
      <dgm:prSet presAssocID="{5D31968E-28A8-4A0D-8759-7BB65767876E}" presName="LevelTwoTextNode" presStyleLbl="node2" presStyleIdx="1" presStyleCnt="2">
        <dgm:presLayoutVars>
          <dgm:chPref val="3"/>
        </dgm:presLayoutVars>
      </dgm:prSet>
      <dgm:spPr/>
    </dgm:pt>
    <dgm:pt modelId="{31E2666F-0DB8-49B7-A205-13D8F67D48D4}" type="pres">
      <dgm:prSet presAssocID="{5D31968E-28A8-4A0D-8759-7BB65767876E}" presName="level3hierChild" presStyleCnt="0"/>
      <dgm:spPr/>
    </dgm:pt>
    <dgm:pt modelId="{705E0DBC-31D9-4551-86FA-DAFA80DBFEAC}" type="pres">
      <dgm:prSet presAssocID="{A019B387-05D2-4BA9-BAFE-6878A9A96F0C}" presName="conn2-1" presStyleLbl="parChTrans1D3" presStyleIdx="2" presStyleCnt="3"/>
      <dgm:spPr/>
    </dgm:pt>
    <dgm:pt modelId="{A5E2EED5-DD25-46DD-B426-518A4524CD28}" type="pres">
      <dgm:prSet presAssocID="{A019B387-05D2-4BA9-BAFE-6878A9A96F0C}" presName="connTx" presStyleLbl="parChTrans1D3" presStyleIdx="2" presStyleCnt="3"/>
      <dgm:spPr/>
    </dgm:pt>
    <dgm:pt modelId="{A3826C2E-7789-473A-BC7F-4C79CAC77668}" type="pres">
      <dgm:prSet presAssocID="{35DEB898-F11F-47FA-B013-AE7CAAC17CB7}" presName="root2" presStyleCnt="0"/>
      <dgm:spPr/>
    </dgm:pt>
    <dgm:pt modelId="{94F8A653-E166-4445-AE58-8D33F41128E1}" type="pres">
      <dgm:prSet presAssocID="{35DEB898-F11F-47FA-B013-AE7CAAC17CB7}" presName="LevelTwoTextNode" presStyleLbl="node3" presStyleIdx="2" presStyleCnt="3">
        <dgm:presLayoutVars>
          <dgm:chPref val="3"/>
        </dgm:presLayoutVars>
      </dgm:prSet>
      <dgm:spPr/>
    </dgm:pt>
    <dgm:pt modelId="{418A2828-9385-4646-B719-EB0392531BD8}" type="pres">
      <dgm:prSet presAssocID="{35DEB898-F11F-47FA-B013-AE7CAAC17CB7}" presName="level3hierChild" presStyleCnt="0"/>
      <dgm:spPr/>
    </dgm:pt>
  </dgm:ptLst>
  <dgm:cxnLst>
    <dgm:cxn modelId="{DFFBA501-48E6-4459-89C7-58F8945447E2}" type="presOf" srcId="{A019B387-05D2-4BA9-BAFE-6878A9A96F0C}" destId="{A5E2EED5-DD25-46DD-B426-518A4524CD28}" srcOrd="1" destOrd="0" presId="urn:microsoft.com/office/officeart/2005/8/layout/hierarchy2"/>
    <dgm:cxn modelId="{0D79A604-5716-4F8E-8858-A700604B9A88}" type="presOf" srcId="{D1943EB1-CCBA-43A1-A1BC-D217A11EA192}" destId="{E1BA5B3C-0D0F-4758-80BE-7C21ACEAAAD1}" srcOrd="0" destOrd="0" presId="urn:microsoft.com/office/officeart/2005/8/layout/hierarchy2"/>
    <dgm:cxn modelId="{3CB22F13-97EF-4AFD-A47B-D7F5C4A596F9}" type="presOf" srcId="{4EE012CD-4DC8-48EC-B62A-5B01C303ED3A}" destId="{8906CA3E-82ED-4F30-BEC7-009DAF0E93E5}" srcOrd="1" destOrd="0" presId="urn:microsoft.com/office/officeart/2005/8/layout/hierarchy2"/>
    <dgm:cxn modelId="{4DB0591B-8491-491D-BAF8-10AA00135B08}" srcId="{092F4DE0-566E-4E05-AEEF-CF914533965A}" destId="{BEA886AA-2A79-4FD9-8C5F-86005D9D2BA7}" srcOrd="0" destOrd="0" parTransId="{720727C9-A222-4D77-A120-EC53C8EB3038}" sibTransId="{BCD1253D-6621-4016-9FBE-5A62CF2E84F8}"/>
    <dgm:cxn modelId="{205FB82A-AFF3-4362-A9AC-4E996ACD19A6}" type="presOf" srcId="{48195851-6692-4D7D-A602-390D468DDAB4}" destId="{82D7B804-D3E7-439E-8421-67C1906DCF7E}" srcOrd="0" destOrd="0" presId="urn:microsoft.com/office/officeart/2005/8/layout/hierarchy2"/>
    <dgm:cxn modelId="{74A86941-7625-4CA9-85F1-7CD177B1CBD5}" type="presOf" srcId="{A019B387-05D2-4BA9-BAFE-6878A9A96F0C}" destId="{705E0DBC-31D9-4551-86FA-DAFA80DBFEAC}" srcOrd="0" destOrd="0" presId="urn:microsoft.com/office/officeart/2005/8/layout/hierarchy2"/>
    <dgm:cxn modelId="{3CB9B853-41D6-49F7-A352-EA5237DE2C04}" srcId="{D1943EB1-CCBA-43A1-A1BC-D217A11EA192}" destId="{092F4DE0-566E-4E05-AEEF-CF914533965A}" srcOrd="0" destOrd="0" parTransId="{8C4EEA74-CCC5-4D96-9552-D9BFDCE3564C}" sibTransId="{666B5B78-292F-44D0-A14C-B9F144C5E707}"/>
    <dgm:cxn modelId="{50298C74-D5D4-4B41-AEBB-81A6D0F63638}" type="presOf" srcId="{720727C9-A222-4D77-A120-EC53C8EB3038}" destId="{A1124324-4051-443B-B03D-022DCE6EB2B8}" srcOrd="0" destOrd="0" presId="urn:microsoft.com/office/officeart/2005/8/layout/hierarchy2"/>
    <dgm:cxn modelId="{A50E8B7A-EF28-49DC-9BEB-A5AD71EC5CB5}" type="presOf" srcId="{BEA886AA-2A79-4FD9-8C5F-86005D9D2BA7}" destId="{08CEF803-90CA-4D71-9467-4ADE6AA5A33D}" srcOrd="0" destOrd="0" presId="urn:microsoft.com/office/officeart/2005/8/layout/hierarchy2"/>
    <dgm:cxn modelId="{49A3967A-D40D-4A2A-BF51-FA4B94215622}" srcId="{092F4DE0-566E-4E05-AEEF-CF914533965A}" destId="{5D31968E-28A8-4A0D-8759-7BB65767876E}" srcOrd="1" destOrd="0" parTransId="{48195851-6692-4D7D-A602-390D468DDAB4}" sibTransId="{61237478-7E1E-4DEF-AE62-B1E8A51D9C03}"/>
    <dgm:cxn modelId="{0577B97E-4B53-49C3-8BC2-A5B871EFABA5}" type="presOf" srcId="{14F94F20-7AD0-49DF-BC30-290487179CE0}" destId="{69711E1C-181C-4514-BA5B-CEFA06AD6F1F}" srcOrd="0" destOrd="0" presId="urn:microsoft.com/office/officeart/2005/8/layout/hierarchy2"/>
    <dgm:cxn modelId="{E8CB0280-81EC-403C-B498-4C7B78885288}" type="presOf" srcId="{00563039-A462-4B71-ADA0-AA8B0D93C2FC}" destId="{4E5338F0-5ACA-4E63-9E4C-3A23AFCA06B7}" srcOrd="0" destOrd="0" presId="urn:microsoft.com/office/officeart/2005/8/layout/hierarchy2"/>
    <dgm:cxn modelId="{A6B00D81-7A01-414D-AA02-5A9C47B0A960}" type="presOf" srcId="{14F94F20-7AD0-49DF-BC30-290487179CE0}" destId="{114102B7-CFB9-4AA1-976E-8CFD6B5FD86F}" srcOrd="1" destOrd="0" presId="urn:microsoft.com/office/officeart/2005/8/layout/hierarchy2"/>
    <dgm:cxn modelId="{B489ECA7-B90E-4BB5-B832-C5D29FDEEEE1}" type="presOf" srcId="{720727C9-A222-4D77-A120-EC53C8EB3038}" destId="{B17704E5-4204-424D-AC5B-BBD2E6C0FEDE}" srcOrd="1" destOrd="0" presId="urn:microsoft.com/office/officeart/2005/8/layout/hierarchy2"/>
    <dgm:cxn modelId="{A62E5DBC-6789-4398-828D-5ED926E288BC}" type="presOf" srcId="{DAA0191F-7087-4446-82C4-9AB6F6F93892}" destId="{D34B6112-888F-47C6-B2D8-7D249C852213}" srcOrd="0" destOrd="0" presId="urn:microsoft.com/office/officeart/2005/8/layout/hierarchy2"/>
    <dgm:cxn modelId="{734621C0-78DA-41FA-883A-0B5B033ADFF9}" srcId="{BEA886AA-2A79-4FD9-8C5F-86005D9D2BA7}" destId="{DAA0191F-7087-4446-82C4-9AB6F6F93892}" srcOrd="0" destOrd="0" parTransId="{14F94F20-7AD0-49DF-BC30-290487179CE0}" sibTransId="{DFDC2FA1-0B39-4A7F-8784-43D469B89D4B}"/>
    <dgm:cxn modelId="{7F43B6C1-25EE-41B8-8A88-DF8389CB6856}" srcId="{BEA886AA-2A79-4FD9-8C5F-86005D9D2BA7}" destId="{00563039-A462-4B71-ADA0-AA8B0D93C2FC}" srcOrd="1" destOrd="0" parTransId="{4EE012CD-4DC8-48EC-B62A-5B01C303ED3A}" sibTransId="{A2C2DE3C-6132-4A3A-945D-E2890C3A5E6D}"/>
    <dgm:cxn modelId="{C07803D0-8877-47CD-8B40-7E1FB000C65B}" type="presOf" srcId="{35DEB898-F11F-47FA-B013-AE7CAAC17CB7}" destId="{94F8A653-E166-4445-AE58-8D33F41128E1}" srcOrd="0" destOrd="0" presId="urn:microsoft.com/office/officeart/2005/8/layout/hierarchy2"/>
    <dgm:cxn modelId="{272292D0-1684-4288-ADD1-4348A74F2A33}" type="presOf" srcId="{092F4DE0-566E-4E05-AEEF-CF914533965A}" destId="{55698F91-E490-401A-9285-C0D7125138F3}" srcOrd="0" destOrd="0" presId="urn:microsoft.com/office/officeart/2005/8/layout/hierarchy2"/>
    <dgm:cxn modelId="{099003DA-6082-4A8F-B3AF-FCFD031EA556}" type="presOf" srcId="{5D31968E-28A8-4A0D-8759-7BB65767876E}" destId="{2E3F5572-F497-4D3E-9B6D-445CA2F32666}" srcOrd="0" destOrd="0" presId="urn:microsoft.com/office/officeart/2005/8/layout/hierarchy2"/>
    <dgm:cxn modelId="{2E29B4F2-6C77-4EE3-92AB-819792FF986E}" type="presOf" srcId="{48195851-6692-4D7D-A602-390D468DDAB4}" destId="{1278877F-EB05-4A9A-A674-30A1A72F7FDC}" srcOrd="1" destOrd="0" presId="urn:microsoft.com/office/officeart/2005/8/layout/hierarchy2"/>
    <dgm:cxn modelId="{7E4156F7-0C6E-4DB2-B67E-A14D83258ABF}" srcId="{5D31968E-28A8-4A0D-8759-7BB65767876E}" destId="{35DEB898-F11F-47FA-B013-AE7CAAC17CB7}" srcOrd="0" destOrd="0" parTransId="{A019B387-05D2-4BA9-BAFE-6878A9A96F0C}" sibTransId="{51F83571-053D-4AF9-AB5D-91FD190A20FC}"/>
    <dgm:cxn modelId="{326C03F8-E27D-4C53-AF90-B5B326B5E08E}" type="presOf" srcId="{4EE012CD-4DC8-48EC-B62A-5B01C303ED3A}" destId="{E8B51A16-33E8-4281-81A3-4519A1DCD18A}" srcOrd="0" destOrd="0" presId="urn:microsoft.com/office/officeart/2005/8/layout/hierarchy2"/>
    <dgm:cxn modelId="{AFA25B89-EC89-451F-8C5A-C497348F50E4}" type="presParOf" srcId="{E1BA5B3C-0D0F-4758-80BE-7C21ACEAAAD1}" destId="{0AD0E596-005E-4738-8470-6F9270189C3F}" srcOrd="0" destOrd="0" presId="urn:microsoft.com/office/officeart/2005/8/layout/hierarchy2"/>
    <dgm:cxn modelId="{58551CB1-03E9-4D01-B017-280C00AE1953}" type="presParOf" srcId="{0AD0E596-005E-4738-8470-6F9270189C3F}" destId="{55698F91-E490-401A-9285-C0D7125138F3}" srcOrd="0" destOrd="0" presId="urn:microsoft.com/office/officeart/2005/8/layout/hierarchy2"/>
    <dgm:cxn modelId="{B0D09D6F-1E12-4142-B874-7F48C842564C}" type="presParOf" srcId="{0AD0E596-005E-4738-8470-6F9270189C3F}" destId="{FD00077E-BD42-4309-8E71-1C274B96B8F9}" srcOrd="1" destOrd="0" presId="urn:microsoft.com/office/officeart/2005/8/layout/hierarchy2"/>
    <dgm:cxn modelId="{234918D2-065D-48AD-A471-B803C1F7BA3B}" type="presParOf" srcId="{FD00077E-BD42-4309-8E71-1C274B96B8F9}" destId="{A1124324-4051-443B-B03D-022DCE6EB2B8}" srcOrd="0" destOrd="0" presId="urn:microsoft.com/office/officeart/2005/8/layout/hierarchy2"/>
    <dgm:cxn modelId="{38BEDD01-A053-422E-B8B8-2B9307803595}" type="presParOf" srcId="{A1124324-4051-443B-B03D-022DCE6EB2B8}" destId="{B17704E5-4204-424D-AC5B-BBD2E6C0FEDE}" srcOrd="0" destOrd="0" presId="urn:microsoft.com/office/officeart/2005/8/layout/hierarchy2"/>
    <dgm:cxn modelId="{BB16C263-9B3A-4464-A6BC-EED2E2E9AEBD}" type="presParOf" srcId="{FD00077E-BD42-4309-8E71-1C274B96B8F9}" destId="{64993C23-6C32-44BF-A96A-8EC1BA7BD51D}" srcOrd="1" destOrd="0" presId="urn:microsoft.com/office/officeart/2005/8/layout/hierarchy2"/>
    <dgm:cxn modelId="{4928B31D-AC31-4A4F-AE82-69DF8DFE04A3}" type="presParOf" srcId="{64993C23-6C32-44BF-A96A-8EC1BA7BD51D}" destId="{08CEF803-90CA-4D71-9467-4ADE6AA5A33D}" srcOrd="0" destOrd="0" presId="urn:microsoft.com/office/officeart/2005/8/layout/hierarchy2"/>
    <dgm:cxn modelId="{74202179-72A3-4693-83A3-DA0F6F332721}" type="presParOf" srcId="{64993C23-6C32-44BF-A96A-8EC1BA7BD51D}" destId="{4D57865C-A25A-41CD-B010-E180A9E122C1}" srcOrd="1" destOrd="0" presId="urn:microsoft.com/office/officeart/2005/8/layout/hierarchy2"/>
    <dgm:cxn modelId="{2094B93C-1664-425E-88FC-FFF9675A035E}" type="presParOf" srcId="{4D57865C-A25A-41CD-B010-E180A9E122C1}" destId="{69711E1C-181C-4514-BA5B-CEFA06AD6F1F}" srcOrd="0" destOrd="0" presId="urn:microsoft.com/office/officeart/2005/8/layout/hierarchy2"/>
    <dgm:cxn modelId="{954C2533-A18D-4221-B7FB-892DC36BC77D}" type="presParOf" srcId="{69711E1C-181C-4514-BA5B-CEFA06AD6F1F}" destId="{114102B7-CFB9-4AA1-976E-8CFD6B5FD86F}" srcOrd="0" destOrd="0" presId="urn:microsoft.com/office/officeart/2005/8/layout/hierarchy2"/>
    <dgm:cxn modelId="{5FC5002B-305D-4778-920E-84F68837E6E1}" type="presParOf" srcId="{4D57865C-A25A-41CD-B010-E180A9E122C1}" destId="{9D891E59-355F-4DF4-A532-F60BD028FFC2}" srcOrd="1" destOrd="0" presId="urn:microsoft.com/office/officeart/2005/8/layout/hierarchy2"/>
    <dgm:cxn modelId="{7886566D-FC14-4857-89E3-BACF9C5A4F06}" type="presParOf" srcId="{9D891E59-355F-4DF4-A532-F60BD028FFC2}" destId="{D34B6112-888F-47C6-B2D8-7D249C852213}" srcOrd="0" destOrd="0" presId="urn:microsoft.com/office/officeart/2005/8/layout/hierarchy2"/>
    <dgm:cxn modelId="{6F1E4751-6BFE-4F27-9807-8F94EF9E33C1}" type="presParOf" srcId="{9D891E59-355F-4DF4-A532-F60BD028FFC2}" destId="{BE996F4C-DE96-41E2-9CD2-6DCA4703AA89}" srcOrd="1" destOrd="0" presId="urn:microsoft.com/office/officeart/2005/8/layout/hierarchy2"/>
    <dgm:cxn modelId="{C9328FB7-D20C-481B-A96C-B27CA06C0FA9}" type="presParOf" srcId="{4D57865C-A25A-41CD-B010-E180A9E122C1}" destId="{E8B51A16-33E8-4281-81A3-4519A1DCD18A}" srcOrd="2" destOrd="0" presId="urn:microsoft.com/office/officeart/2005/8/layout/hierarchy2"/>
    <dgm:cxn modelId="{91B9FC84-A8D8-4EE3-BFF9-757EF0EAB7A0}" type="presParOf" srcId="{E8B51A16-33E8-4281-81A3-4519A1DCD18A}" destId="{8906CA3E-82ED-4F30-BEC7-009DAF0E93E5}" srcOrd="0" destOrd="0" presId="urn:microsoft.com/office/officeart/2005/8/layout/hierarchy2"/>
    <dgm:cxn modelId="{5B7D9318-C070-4626-B392-BE7202AC2F27}" type="presParOf" srcId="{4D57865C-A25A-41CD-B010-E180A9E122C1}" destId="{D24B6785-3401-407B-B476-1D3ACE847984}" srcOrd="3" destOrd="0" presId="urn:microsoft.com/office/officeart/2005/8/layout/hierarchy2"/>
    <dgm:cxn modelId="{25C27DC4-D4E3-4A1F-B0BB-2448F4EBA3B2}" type="presParOf" srcId="{D24B6785-3401-407B-B476-1D3ACE847984}" destId="{4E5338F0-5ACA-4E63-9E4C-3A23AFCA06B7}" srcOrd="0" destOrd="0" presId="urn:microsoft.com/office/officeart/2005/8/layout/hierarchy2"/>
    <dgm:cxn modelId="{8FF20A64-B846-496B-AA31-90EC5E975438}" type="presParOf" srcId="{D24B6785-3401-407B-B476-1D3ACE847984}" destId="{9ABC6A19-2CF1-4EF8-BA81-72DB153F28A8}" srcOrd="1" destOrd="0" presId="urn:microsoft.com/office/officeart/2005/8/layout/hierarchy2"/>
    <dgm:cxn modelId="{E5375AA9-019F-49EE-AC6F-D0E663C98055}" type="presParOf" srcId="{FD00077E-BD42-4309-8E71-1C274B96B8F9}" destId="{82D7B804-D3E7-439E-8421-67C1906DCF7E}" srcOrd="2" destOrd="0" presId="urn:microsoft.com/office/officeart/2005/8/layout/hierarchy2"/>
    <dgm:cxn modelId="{CD9D0398-C5AB-4646-ADB7-588166732B7B}" type="presParOf" srcId="{82D7B804-D3E7-439E-8421-67C1906DCF7E}" destId="{1278877F-EB05-4A9A-A674-30A1A72F7FDC}" srcOrd="0" destOrd="0" presId="urn:microsoft.com/office/officeart/2005/8/layout/hierarchy2"/>
    <dgm:cxn modelId="{68B5A117-CD36-42D3-A54D-D1DE01E59720}" type="presParOf" srcId="{FD00077E-BD42-4309-8E71-1C274B96B8F9}" destId="{080081DA-1405-421E-B96B-676AFE380FD0}" srcOrd="3" destOrd="0" presId="urn:microsoft.com/office/officeart/2005/8/layout/hierarchy2"/>
    <dgm:cxn modelId="{CDD41291-BC4D-4786-9E01-4E61397024BC}" type="presParOf" srcId="{080081DA-1405-421E-B96B-676AFE380FD0}" destId="{2E3F5572-F497-4D3E-9B6D-445CA2F32666}" srcOrd="0" destOrd="0" presId="urn:microsoft.com/office/officeart/2005/8/layout/hierarchy2"/>
    <dgm:cxn modelId="{96D40C69-1B23-44BA-A40D-0A7D8020047C}" type="presParOf" srcId="{080081DA-1405-421E-B96B-676AFE380FD0}" destId="{31E2666F-0DB8-49B7-A205-13D8F67D48D4}" srcOrd="1" destOrd="0" presId="urn:microsoft.com/office/officeart/2005/8/layout/hierarchy2"/>
    <dgm:cxn modelId="{B2768123-6BDC-44A3-ABD7-8B9038C324C0}" type="presParOf" srcId="{31E2666F-0DB8-49B7-A205-13D8F67D48D4}" destId="{705E0DBC-31D9-4551-86FA-DAFA80DBFEAC}" srcOrd="0" destOrd="0" presId="urn:microsoft.com/office/officeart/2005/8/layout/hierarchy2"/>
    <dgm:cxn modelId="{D38C411C-9F2B-4D02-90E1-C41F07605116}" type="presParOf" srcId="{705E0DBC-31D9-4551-86FA-DAFA80DBFEAC}" destId="{A5E2EED5-DD25-46DD-B426-518A4524CD28}" srcOrd="0" destOrd="0" presId="urn:microsoft.com/office/officeart/2005/8/layout/hierarchy2"/>
    <dgm:cxn modelId="{9E780000-5F35-4E5C-BF3A-2C8577183BE8}" type="presParOf" srcId="{31E2666F-0DB8-49B7-A205-13D8F67D48D4}" destId="{A3826C2E-7789-473A-BC7F-4C79CAC77668}" srcOrd="1" destOrd="0" presId="urn:microsoft.com/office/officeart/2005/8/layout/hierarchy2"/>
    <dgm:cxn modelId="{E961A162-8951-4244-9638-38536C95F0F9}" type="presParOf" srcId="{A3826C2E-7789-473A-BC7F-4C79CAC77668}" destId="{94F8A653-E166-4445-AE58-8D33F41128E1}" srcOrd="0" destOrd="0" presId="urn:microsoft.com/office/officeart/2005/8/layout/hierarchy2"/>
    <dgm:cxn modelId="{E0FD701A-F95B-4D8B-ADEF-DBA29DA60B94}" type="presParOf" srcId="{A3826C2E-7789-473A-BC7F-4C79CAC77668}" destId="{418A2828-9385-4646-B719-EB0392531BD8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98F91-E490-401A-9285-C0D7125138F3}">
      <dsp:nvSpPr>
        <dsp:cNvPr id="0" name=""/>
        <dsp:cNvSpPr/>
      </dsp:nvSpPr>
      <dsp:spPr>
        <a:xfrm>
          <a:off x="1056" y="769114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/>
            <a:t>아이돌</a:t>
          </a:r>
        </a:p>
      </dsp:txBody>
      <dsp:txXfrm>
        <a:off x="11735" y="779793"/>
        <a:ext cx="707835" cy="343238"/>
      </dsp:txXfrm>
    </dsp:sp>
    <dsp:sp modelId="{A1124324-4051-443B-B03D-022DCE6EB2B8}">
      <dsp:nvSpPr>
        <dsp:cNvPr id="0" name=""/>
        <dsp:cNvSpPr/>
      </dsp:nvSpPr>
      <dsp:spPr>
        <a:xfrm rot="18770822">
          <a:off x="661633" y="774800"/>
          <a:ext cx="428909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428909" y="1937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65365" y="783458"/>
        <a:ext cx="21445" cy="21445"/>
      </dsp:txXfrm>
    </dsp:sp>
    <dsp:sp modelId="{08CEF803-90CA-4D71-9467-4ADE6AA5A33D}">
      <dsp:nvSpPr>
        <dsp:cNvPr id="0" name=""/>
        <dsp:cNvSpPr/>
      </dsp:nvSpPr>
      <dsp:spPr>
        <a:xfrm>
          <a:off x="1021926" y="454650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/>
            <a:t>소녀시대</a:t>
          </a:r>
        </a:p>
      </dsp:txBody>
      <dsp:txXfrm>
        <a:off x="1032605" y="465329"/>
        <a:ext cx="707835" cy="343238"/>
      </dsp:txXfrm>
    </dsp:sp>
    <dsp:sp modelId="{69711E1C-181C-4514-BA5B-CEFA06AD6F1F}">
      <dsp:nvSpPr>
        <dsp:cNvPr id="0" name=""/>
        <dsp:cNvSpPr/>
      </dsp:nvSpPr>
      <dsp:spPr>
        <a:xfrm rot="19457599">
          <a:off x="1717357" y="512747"/>
          <a:ext cx="359201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359201" y="1937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87978" y="523146"/>
        <a:ext cx="17960" cy="17960"/>
      </dsp:txXfrm>
    </dsp:sp>
    <dsp:sp modelId="{D34B6112-888F-47C6-B2D8-7D249C852213}">
      <dsp:nvSpPr>
        <dsp:cNvPr id="0" name=""/>
        <dsp:cNvSpPr/>
      </dsp:nvSpPr>
      <dsp:spPr>
        <a:xfrm>
          <a:off x="2042797" y="245007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/>
            <a:t>윤아</a:t>
          </a:r>
        </a:p>
      </dsp:txBody>
      <dsp:txXfrm>
        <a:off x="2053476" y="255686"/>
        <a:ext cx="707835" cy="343238"/>
      </dsp:txXfrm>
    </dsp:sp>
    <dsp:sp modelId="{E8B51A16-33E8-4281-81A3-4519A1DCD18A}">
      <dsp:nvSpPr>
        <dsp:cNvPr id="0" name=""/>
        <dsp:cNvSpPr/>
      </dsp:nvSpPr>
      <dsp:spPr>
        <a:xfrm rot="2142401">
          <a:off x="1717357" y="722390"/>
          <a:ext cx="359201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359201" y="1937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87978" y="732789"/>
        <a:ext cx="17960" cy="17960"/>
      </dsp:txXfrm>
    </dsp:sp>
    <dsp:sp modelId="{4E5338F0-5ACA-4E63-9E4C-3A23AFCA06B7}">
      <dsp:nvSpPr>
        <dsp:cNvPr id="0" name=""/>
        <dsp:cNvSpPr/>
      </dsp:nvSpPr>
      <dsp:spPr>
        <a:xfrm>
          <a:off x="2042797" y="664293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/>
            <a:t>유리</a:t>
          </a:r>
        </a:p>
      </dsp:txBody>
      <dsp:txXfrm>
        <a:off x="2053476" y="674972"/>
        <a:ext cx="707835" cy="343238"/>
      </dsp:txXfrm>
    </dsp:sp>
    <dsp:sp modelId="{82D7B804-D3E7-439E-8421-67C1906DCF7E}">
      <dsp:nvSpPr>
        <dsp:cNvPr id="0" name=""/>
        <dsp:cNvSpPr/>
      </dsp:nvSpPr>
      <dsp:spPr>
        <a:xfrm rot="2829178">
          <a:off x="661633" y="1089265"/>
          <a:ext cx="428909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428909" y="1937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65365" y="1097922"/>
        <a:ext cx="21445" cy="21445"/>
      </dsp:txXfrm>
    </dsp:sp>
    <dsp:sp modelId="{2E3F5572-F497-4D3E-9B6D-445CA2F32666}">
      <dsp:nvSpPr>
        <dsp:cNvPr id="0" name=""/>
        <dsp:cNvSpPr/>
      </dsp:nvSpPr>
      <dsp:spPr>
        <a:xfrm>
          <a:off x="1021926" y="1083579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err="1"/>
            <a:t>아이즈원</a:t>
          </a:r>
          <a:endParaRPr lang="ko-KR" altLang="en-US" sz="1300" kern="1200"/>
        </a:p>
      </dsp:txBody>
      <dsp:txXfrm>
        <a:off x="1032605" y="1094258"/>
        <a:ext cx="707835" cy="343238"/>
      </dsp:txXfrm>
    </dsp:sp>
    <dsp:sp modelId="{705E0DBC-31D9-4551-86FA-DAFA80DBFEAC}">
      <dsp:nvSpPr>
        <dsp:cNvPr id="0" name=""/>
        <dsp:cNvSpPr/>
      </dsp:nvSpPr>
      <dsp:spPr>
        <a:xfrm>
          <a:off x="1751120" y="1246497"/>
          <a:ext cx="291677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291677" y="1937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89666" y="1258585"/>
        <a:ext cx="14583" cy="14583"/>
      </dsp:txXfrm>
    </dsp:sp>
    <dsp:sp modelId="{94F8A653-E166-4445-AE58-8D33F41128E1}">
      <dsp:nvSpPr>
        <dsp:cNvPr id="0" name=""/>
        <dsp:cNvSpPr/>
      </dsp:nvSpPr>
      <dsp:spPr>
        <a:xfrm>
          <a:off x="2042797" y="1083579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/>
            <a:t>유리</a:t>
          </a:r>
        </a:p>
      </dsp:txBody>
      <dsp:txXfrm>
        <a:off x="2053476" y="1094258"/>
        <a:ext cx="707835" cy="343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DB0F5-00B9-E24E-8683-954C7EF36419}" type="datetimeFigureOut">
              <a:rPr kumimoji="1" lang="ko-Kore-KR" altLang="en-US" smtClean="0"/>
              <a:t>06/11/2020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88312-654D-3F4F-90E2-6675FB1FA4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8933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1" dirty="0" err="1"/>
              <a:t>캡스톤디자인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23</a:t>
            </a:r>
            <a:r>
              <a:rPr kumimoji="1" lang="ko-KR" altLang="en-US" b="1" dirty="0"/>
              <a:t>조 </a:t>
            </a:r>
            <a:r>
              <a:rPr kumimoji="1" lang="ko-KR" altLang="en-US" b="1" dirty="0" err="1"/>
              <a:t>모아요</a:t>
            </a:r>
            <a:r>
              <a:rPr kumimoji="1" lang="ko-KR" altLang="en-US" b="1" dirty="0"/>
              <a:t> 프로젝트의 발표를 시작하겠습니다</a:t>
            </a:r>
            <a:r>
              <a:rPr kumimoji="1" lang="en-US" altLang="ko-KR" b="1" dirty="0"/>
              <a:t>.</a:t>
            </a:r>
            <a:endParaRPr kumimoji="1" lang="en-US" altLang="en-US" b="1" dirty="0"/>
          </a:p>
          <a:p>
            <a:endParaRPr kumimoji="1" lang="en-US" altLang="en-US" b="1" dirty="0"/>
          </a:p>
          <a:p>
            <a:r>
              <a:rPr kumimoji="1" lang="ko-KR" altLang="en-US" b="1" dirty="0"/>
              <a:t>여러분 인스타그램 많이 사용하시나요</a:t>
            </a:r>
            <a:r>
              <a:rPr kumimoji="1" lang="en-US" altLang="ko-KR" b="1" dirty="0"/>
              <a:t>?</a:t>
            </a:r>
          </a:p>
          <a:p>
            <a:r>
              <a:rPr kumimoji="1" lang="ko-KR" altLang="en-US" b="1" dirty="0"/>
              <a:t>혹시 인스타그램의 해시태그 검색기능을 사용해본 적이 </a:t>
            </a:r>
            <a:r>
              <a:rPr kumimoji="1" lang="ko-KR" altLang="en-US" b="1" dirty="0" err="1"/>
              <a:t>있으신가요</a:t>
            </a:r>
            <a:r>
              <a:rPr kumimoji="1" lang="en-US" altLang="ko-KR" b="1" dirty="0"/>
              <a:t>?</a:t>
            </a:r>
          </a:p>
          <a:p>
            <a:endParaRPr kumimoji="1" lang="en-US" altLang="en-US" b="1" dirty="0"/>
          </a:p>
          <a:p>
            <a:r>
              <a:rPr kumimoji="1" lang="ko-KR" altLang="en-US" b="1" dirty="0"/>
              <a:t>현재 </a:t>
            </a:r>
            <a:r>
              <a:rPr kumimoji="1" lang="ko-KR" altLang="en-US" b="1" dirty="0" err="1"/>
              <a:t>인스타그램에서</a:t>
            </a:r>
            <a:r>
              <a:rPr kumimoji="1" lang="ko-KR" altLang="en-US" b="1" dirty="0"/>
              <a:t> 태그검색을 수행할 때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해당 태그가 포함된 모든 게시물들을 보여주기 때문에 </a:t>
            </a:r>
            <a:endParaRPr kumimoji="1" lang="en-US" altLang="ko-KR" b="1" dirty="0"/>
          </a:p>
          <a:p>
            <a:r>
              <a:rPr kumimoji="1" lang="ko-KR" altLang="en-US" b="1" dirty="0"/>
              <a:t>왼쪽 사진과 같이 사용자가 원하는 게시물을 검색하기에 불편함이 있습니다</a:t>
            </a:r>
            <a:r>
              <a:rPr kumimoji="1" lang="en-US" altLang="ko-KR" b="1" dirty="0"/>
              <a:t>.</a:t>
            </a:r>
          </a:p>
          <a:p>
            <a:endParaRPr kumimoji="1" lang="en-US" altLang="en-US" b="1" dirty="0"/>
          </a:p>
          <a:p>
            <a:r>
              <a:rPr kumimoji="1" lang="ko-KR" altLang="en-US" b="1" dirty="0"/>
              <a:t>이러한 불안정한 검색 결과를 오른쪽과 같이 정교하게 사용자가 원하는 검색결과를 보여주는 것이 바로 </a:t>
            </a:r>
            <a:endParaRPr kumimoji="1" lang="en-US" altLang="ko-KR" b="1" dirty="0"/>
          </a:p>
          <a:p>
            <a:r>
              <a:rPr kumimoji="1" lang="ko-KR" altLang="en-US" b="1" dirty="0"/>
              <a:t>저희 프로젝트의 목표입니다</a:t>
            </a:r>
            <a:r>
              <a:rPr kumimoji="1" lang="en-US" altLang="ko-KR" b="1" dirty="0"/>
              <a:t>.</a:t>
            </a:r>
          </a:p>
          <a:p>
            <a:endParaRPr kumimoji="1" lang="en-US" altLang="en-US" dirty="0"/>
          </a:p>
          <a:p>
            <a:endParaRPr kumimoji="1" lang="en-US" altLang="en-US" dirty="0"/>
          </a:p>
          <a:p>
            <a:endParaRPr kumimoji="1" lang="en-US" altLang="en-US" dirty="0"/>
          </a:p>
          <a:p>
            <a:r>
              <a:rPr kumimoji="1" lang="ko-KR" altLang="en-US" dirty="0"/>
              <a:t>현재 </a:t>
            </a:r>
            <a:r>
              <a:rPr kumimoji="1" lang="ko-KR" altLang="en-US" dirty="0" err="1"/>
              <a:t>인스타그램에서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유리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태그를 검색한 결과이다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보이는 것과 같이 소녀시대 유리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아이즈원</a:t>
            </a:r>
            <a:r>
              <a:rPr kumimoji="1" lang="ko-KR" altLang="en-US" dirty="0"/>
              <a:t> 유리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유리공예 제품들이 섞여 검색되는 것을 확인할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이처럼 인스타그램의 단일 태그검색은 정확한 정보를 얻기에 매우 불편하다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이러한 문제점에 대해 검색에 대한 분류를 제공하는 것이 우리 </a:t>
            </a:r>
            <a:r>
              <a:rPr kumimoji="1" lang="ko-KR" altLang="en-US" dirty="0" err="1"/>
              <a:t>모아요</a:t>
            </a:r>
            <a:r>
              <a:rPr kumimoji="1" lang="ko-KR" altLang="en-US" dirty="0"/>
              <a:t> 프로젝트의 목표이다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인스타그램의 문제점에 대해 다시 한번 살펴보자면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881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모아요</a:t>
            </a:r>
            <a:r>
              <a:rPr lang="ko-KR" altLang="en-US" dirty="0"/>
              <a:t> 서비스의 시연영상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330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모아요</a:t>
            </a:r>
            <a:r>
              <a:rPr kumimoji="1" lang="ko-KR" altLang="en-US" dirty="0"/>
              <a:t> 서비스의 시스템 구성도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크게 모바일 </a:t>
            </a:r>
            <a:r>
              <a:rPr kumimoji="1" lang="ko-KR" altLang="en-US" dirty="0" err="1"/>
              <a:t>백엔드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서치서버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쉐어서버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세부설명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448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기대효과 입니다</a:t>
            </a:r>
            <a:endParaRPr kumimoji="1" lang="en-US" altLang="ko-KR" dirty="0"/>
          </a:p>
          <a:p>
            <a:r>
              <a:rPr kumimoji="1" lang="ko-KR" altLang="en-US" dirty="0"/>
              <a:t>인스타의 다소 낮은 검색 정확도 문제를 개선하여 더욱 양질의 검색결과를 제공받을 </a:t>
            </a:r>
            <a:r>
              <a:rPr kumimoji="1" lang="ko-KR" altLang="en-US" dirty="0" err="1"/>
              <a:t>수있다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구조적으로 게시물을 관리</a:t>
            </a:r>
            <a:r>
              <a:rPr kumimoji="1" lang="en-US" altLang="ko-KR" dirty="0"/>
              <a:t>.</a:t>
            </a:r>
            <a:r>
              <a:rPr kumimoji="1" lang="ko-KR" altLang="en-US" dirty="0"/>
              <a:t>공유할 수 있도록 하여 사용자에게 편의성을 제공</a:t>
            </a:r>
            <a:endParaRPr kumimoji="1" lang="en-US" altLang="ko-KR" dirty="0"/>
          </a:p>
          <a:p>
            <a:endParaRPr kumimoji="1" lang="en-US" altLang="en-US" dirty="0"/>
          </a:p>
          <a:p>
            <a:r>
              <a:rPr kumimoji="1" lang="ko-KR" altLang="en-US" dirty="0"/>
              <a:t>다양한 분야의 각 전문가들로부터 분류한 게시물</a:t>
            </a:r>
            <a:r>
              <a:rPr kumimoji="1" lang="en-US" altLang="ko-KR" dirty="0"/>
              <a:t>/</a:t>
            </a:r>
            <a:r>
              <a:rPr kumimoji="1" lang="ko-KR" altLang="en-US" dirty="0"/>
              <a:t>도감을 열람함으로써 데이터 공유의 장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7549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b="0" dirty="0"/>
              <a:t>현재 인스타그램은 복합 해시태그 검색을 지원하지 않으며</a:t>
            </a:r>
            <a:r>
              <a:rPr lang="en-US" altLang="ko-KR" b="0" dirty="0"/>
              <a:t>, </a:t>
            </a:r>
            <a:r>
              <a:rPr lang="ko-KR" altLang="en-US" b="0" dirty="0"/>
              <a:t>단일태그 검색만을 허용</a:t>
            </a:r>
            <a:r>
              <a:rPr lang="en-US" altLang="ko-KR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0" dirty="0"/>
              <a:t>때문에 단일태그만으로는 동음이의어</a:t>
            </a:r>
            <a:r>
              <a:rPr lang="en-US" altLang="ko-KR" b="0" dirty="0"/>
              <a:t>, </a:t>
            </a:r>
            <a:r>
              <a:rPr lang="ko-KR" altLang="en-US" b="0" dirty="0"/>
              <a:t>관련 없는 게시물을 필터링할 수 없다</a:t>
            </a:r>
            <a:r>
              <a:rPr lang="en-US" altLang="ko-KR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아니</a:t>
            </a:r>
            <a:r>
              <a:rPr lang="en-US" altLang="ko-KR" dirty="0"/>
              <a:t>, </a:t>
            </a:r>
            <a:r>
              <a:rPr lang="ko-KR" altLang="en-US" dirty="0"/>
              <a:t>구글이나 야후와 같은 타 검색엔진에서는 복합검색이 제공되지 않느냐</a:t>
            </a:r>
            <a:r>
              <a:rPr lang="en-US" altLang="ko-KR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이미 존재하는 검색엔진을 사용하면 되는 것 아닌가</a:t>
            </a:r>
            <a:r>
              <a:rPr lang="en-US" altLang="ko-KR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현재 구글</a:t>
            </a:r>
            <a:r>
              <a:rPr lang="en-US" altLang="ko-KR" dirty="0"/>
              <a:t>, </a:t>
            </a:r>
            <a:r>
              <a:rPr lang="ko-KR" altLang="en-US" dirty="0"/>
              <a:t>야후와 같은 타 검색엔진에서는 인스타그램의 게시물이 검색되지 않는다</a:t>
            </a:r>
            <a:r>
              <a:rPr lang="en-US" altLang="ko-KR" dirty="0"/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현재 인스타그램은 다중태그 검색 기능을 제공하지 않으며</a:t>
            </a:r>
            <a:r>
              <a:rPr lang="en-US" altLang="ko-KR" b="1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구글이나 야후와 같은 복합연산 검색을 제공하는 타 포털사이트에서는 인스타그램 게시물들이 검색되지 않습니다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79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때문에 저희는 다중복합 연산을 통한 메타검색을 제공하고자 합니다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흔히 </a:t>
            </a:r>
            <a:r>
              <a:rPr lang="ko-KR" altLang="en-US" dirty="0" err="1"/>
              <a:t>메타검색이란</a:t>
            </a:r>
            <a:r>
              <a:rPr lang="en-US" altLang="ko-KR" dirty="0"/>
              <a:t>, </a:t>
            </a:r>
            <a:r>
              <a:rPr lang="ko-KR" altLang="en-US" dirty="0"/>
              <a:t>여러가지의 포털 </a:t>
            </a:r>
            <a:r>
              <a:rPr lang="ko-KR" altLang="en-US" dirty="0" err="1"/>
              <a:t>사이트들로부터</a:t>
            </a:r>
            <a:r>
              <a:rPr lang="ko-KR" altLang="en-US" dirty="0"/>
              <a:t> 한번에 검색을 수행하는 것을 뜻하는데</a:t>
            </a:r>
            <a:r>
              <a:rPr lang="en-US" altLang="ko-KR" dirty="0"/>
              <a:t>~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저희 </a:t>
            </a:r>
            <a:r>
              <a:rPr lang="ko-KR" altLang="en-US" dirty="0" err="1"/>
              <a:t>모아요</a:t>
            </a:r>
            <a:r>
              <a:rPr lang="ko-KR" altLang="en-US" dirty="0"/>
              <a:t> 프로젝트는 인스타그램이라는 하나의 플랫폼에 대하여 여러 번의 태그검색을 한번에 수행하기 때문에 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작은 의미의 메타검색이라고 표현하였습니다</a:t>
            </a:r>
            <a:r>
              <a:rPr lang="en-US" altLang="ko-KR" dirty="0"/>
              <a:t>.</a:t>
            </a: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또한 저희는 다중복합 태그 검색을 지원하기 위해 키워드에 대한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트리구조를 사용하였는데요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그 이유는</a:t>
            </a:r>
            <a:r>
              <a:rPr lang="en-US" altLang="ko-KR" dirty="0">
                <a:ea typeface="맑은 고딕"/>
                <a:cs typeface="Calibri"/>
              </a:rPr>
              <a:t>?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3161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저장의 불편함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게시물을 단순 목록형으로만 저장할 수 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이와 같이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게시물을 계층적으로 분류하여 저장할 수 없어</a:t>
            </a:r>
            <a:r>
              <a:rPr lang="en-US" altLang="ko-KR" dirty="0"/>
              <a:t> </a:t>
            </a:r>
            <a:r>
              <a:rPr lang="ko-KR" altLang="en-US" dirty="0"/>
              <a:t>저장한 게시물을 관리하기에 용이하지 않습니다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트리구조를 사용함으로써</a:t>
            </a:r>
            <a:r>
              <a:rPr lang="en-US" altLang="ko-KR" dirty="0"/>
              <a:t> </a:t>
            </a:r>
            <a:r>
              <a:rPr lang="ko-KR" altLang="en-US" dirty="0"/>
              <a:t>얻을 수 있는 이점으로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한번의 클릭만으로 다중복합태그에 대한 검색이 가능한 편의성 제공과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게시물들의 분류를 위해 계층을 가진 트리구조를 이용하기로 했으며</a:t>
            </a:r>
            <a:r>
              <a:rPr lang="en-US" altLang="ko-KR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저희는 이러한 키워드들로 이루어진 계층적 트리구조를 </a:t>
            </a:r>
            <a:r>
              <a:rPr lang="en-US" altLang="ko-KR" dirty="0"/>
              <a:t>‘</a:t>
            </a:r>
            <a:r>
              <a:rPr lang="ko-KR" altLang="en-US" dirty="0"/>
              <a:t>도감</a:t>
            </a:r>
            <a:r>
              <a:rPr lang="en-US" altLang="ko-KR" dirty="0"/>
              <a:t>’</a:t>
            </a:r>
            <a:r>
              <a:rPr lang="ko-KR" altLang="en-US" dirty="0"/>
              <a:t>이라 부르기로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3900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마지막으로 공유의 </a:t>
            </a:r>
            <a:r>
              <a:rPr lang="ko-KR" altLang="en-US" dirty="0" err="1"/>
              <a:t>불편함입니다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공유 하고싶은 게시물에</a:t>
            </a:r>
            <a:r>
              <a:rPr lang="en-US" altLang="ko-KR" dirty="0"/>
              <a:t> </a:t>
            </a:r>
            <a:r>
              <a:rPr lang="ko-KR" altLang="en-US" dirty="0"/>
              <a:t>대해 이와 같이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게시물의 수 만큼</a:t>
            </a:r>
            <a:r>
              <a:rPr lang="en-US" altLang="ko-KR" dirty="0"/>
              <a:t> </a:t>
            </a:r>
            <a:r>
              <a:rPr lang="ko-KR" altLang="en-US" dirty="0"/>
              <a:t>태그를 반복적으로 남겨야 한다는 번거로움이 있습니다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트리구조 더 나아가</a:t>
            </a:r>
            <a:r>
              <a:rPr lang="en-US" altLang="ko-KR" dirty="0"/>
              <a:t>.</a:t>
            </a:r>
            <a:r>
              <a:rPr lang="ko-KR" altLang="en-US" dirty="0"/>
              <a:t> 공유할 것이다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추가로 </a:t>
            </a:r>
            <a:r>
              <a:rPr lang="ko-KR" altLang="en-US" dirty="0" err="1"/>
              <a:t>인스타그램에서는</a:t>
            </a:r>
            <a:r>
              <a:rPr lang="ko-KR" altLang="en-US" dirty="0"/>
              <a:t> 게시물들을 </a:t>
            </a:r>
            <a:r>
              <a:rPr lang="ko-KR" altLang="en-US" dirty="0" err="1"/>
              <a:t>일일히</a:t>
            </a:r>
            <a:r>
              <a:rPr lang="ko-KR" altLang="en-US" dirty="0"/>
              <a:t> 하나하나 </a:t>
            </a:r>
            <a:r>
              <a:rPr lang="ko-KR" altLang="en-US" dirty="0" err="1"/>
              <a:t>공유해야하는</a:t>
            </a:r>
            <a:r>
              <a:rPr lang="ko-KR" altLang="en-US" dirty="0"/>
              <a:t> </a:t>
            </a:r>
            <a:r>
              <a:rPr lang="ko-KR" altLang="en-US" dirty="0" err="1"/>
              <a:t>붎편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우리는 트리구조의 도감을 이용하여 한번에 도감을 공유하는 서비스를 제공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보시는 바와 같이 현재 인스타는 게시물 하나하나 </a:t>
            </a:r>
            <a:r>
              <a:rPr lang="ko-KR" altLang="en-US" dirty="0" err="1"/>
              <a:t>해야댐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9222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밝힌 문제들을 해결하고자 </a:t>
            </a:r>
            <a:r>
              <a:rPr lang="en-US" altLang="ko-KR" dirty="0"/>
              <a:t>3</a:t>
            </a:r>
            <a:r>
              <a:rPr lang="ko-KR" altLang="en-US" dirty="0"/>
              <a:t>가지를 목표를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2332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저희의 첫번째 주요기능인 검색</a:t>
            </a:r>
            <a:endParaRPr kumimoji="1" lang="en-US" altLang="ko-KR" dirty="0"/>
          </a:p>
          <a:p>
            <a:r>
              <a:rPr kumimoji="1" lang="ko-KR" altLang="en-US" dirty="0"/>
              <a:t>사용자가 </a:t>
            </a:r>
            <a:r>
              <a:rPr kumimoji="1" lang="ko-KR" altLang="en-US" dirty="0" err="1"/>
              <a:t>커스터마이징한</a:t>
            </a:r>
            <a:r>
              <a:rPr kumimoji="1" lang="ko-KR" altLang="en-US" dirty="0"/>
              <a:t> 도감 내부의 키워드를 클릭하면</a:t>
            </a:r>
            <a:endParaRPr kumimoji="1" lang="en-US" altLang="ko-KR" dirty="0"/>
          </a:p>
          <a:p>
            <a:r>
              <a:rPr kumimoji="1" lang="ko-KR" altLang="en-US" dirty="0"/>
              <a:t>각 계층 키워드와 해당 키워드의 유사 의미를 가진 해시태그들을 이용하여</a:t>
            </a:r>
            <a:endParaRPr kumimoji="1" lang="en-US" altLang="ko-KR" dirty="0"/>
          </a:p>
          <a:p>
            <a:r>
              <a:rPr kumimoji="1" lang="ko-KR" altLang="en-US" dirty="0"/>
              <a:t>인스타에서 게시물 검색한다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검색된 게시물들을 복합 연산하여 유의미한 게시물들을 보여준다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039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도감에 대한 기능입니다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분류가 되어있지 않은 게시물들을 트리구조의 형태로 저장함으로써</a:t>
            </a:r>
            <a:endParaRPr kumimoji="1" lang="en-US" altLang="ko-KR" dirty="0"/>
          </a:p>
          <a:p>
            <a:r>
              <a:rPr kumimoji="1" lang="ko-KR" altLang="en-US" dirty="0"/>
              <a:t>마치 파일시스템과 같은 편의를 제공하게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도감 내부 키워드를 한번에 클릭하는 것만으로도 검색결과를 얻을 수 있게 하여</a:t>
            </a:r>
            <a:endParaRPr kumimoji="1" lang="en-US" altLang="ko-KR" dirty="0"/>
          </a:p>
          <a:p>
            <a:r>
              <a:rPr kumimoji="1" lang="ko-KR" altLang="en-US" dirty="0"/>
              <a:t>기존 검색어를 여러 번 </a:t>
            </a:r>
            <a:r>
              <a:rPr kumimoji="1" lang="ko-KR" altLang="en-US" dirty="0" err="1"/>
              <a:t>입력해야하는</a:t>
            </a:r>
            <a:r>
              <a:rPr kumimoji="1" lang="ko-KR" altLang="en-US" dirty="0"/>
              <a:t> 불편함 제거</a:t>
            </a:r>
            <a:endParaRPr kumimoji="1" lang="en-US" altLang="ko-KR" dirty="0"/>
          </a:p>
          <a:p>
            <a:endParaRPr kumimoji="1" lang="en-US" altLang="en-US" dirty="0"/>
          </a:p>
          <a:p>
            <a:r>
              <a:rPr kumimoji="1" lang="ko-KR" altLang="en-US" dirty="0"/>
              <a:t>게시물을 </a:t>
            </a:r>
            <a:r>
              <a:rPr kumimoji="1" lang="ko-KR" altLang="en-US" dirty="0" err="1"/>
              <a:t>두번</a:t>
            </a:r>
            <a:r>
              <a:rPr kumimoji="1" lang="ko-KR" altLang="en-US" dirty="0"/>
              <a:t> 클릭하는 행위로 게시물을 저장할 수 있게 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9861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사용자가 분류한 다양한 게시물들을 </a:t>
            </a:r>
            <a:endParaRPr kumimoji="1" lang="en-US" altLang="ko-KR" dirty="0"/>
          </a:p>
          <a:p>
            <a:endParaRPr kumimoji="1" lang="en-US" altLang="en-US" dirty="0"/>
          </a:p>
          <a:p>
            <a:r>
              <a:rPr kumimoji="1" lang="ko-KR" altLang="en-US" dirty="0"/>
              <a:t>검색의 결과로 사용자가 저장한 게시물들을 도감의 형태로 한번에 공유할 수 있도록 하였습니다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085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40A78-AE15-4F7F-9F70-ED7E70C7B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E2EA7D-CE08-4973-BAB1-F7ECA280F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F8104-3E46-4A93-BB61-FDB606C2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A4BA2-117C-4ACE-BCE1-04448405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7A527-A2D0-43F2-B0EE-1E6B6AAB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00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CBBEC-CFBA-4CF4-8972-DB788E33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94EC30-D0C5-42A9-8B17-5D4441CFD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44189-4981-441D-A220-F7DD3619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CC29-9D31-4DF2-9251-0C97F520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4E83F-76AC-4EBD-8C5E-BFEB2BEA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0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F2D5DA-E468-40FA-BEE0-2C5673D7E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734093-E816-445B-80F1-292D3DD50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06377-57AE-417E-A13F-13AD792C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991B-19FB-47C9-98E7-155B0EED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82061-BA48-40FE-B3D6-64238576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8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7CA31-4FD7-4269-AA29-59A37323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F98C7-A09C-4E57-A3A9-69A473A2D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452C0-3A30-44C1-AE05-CE7A4798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DD472-0E8C-4DBD-B981-D051C085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55A6B-331B-429E-87B9-77F69928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5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A56FC-4F91-49DC-9CDF-CB4B8C70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1E6E0-529B-4289-9942-B65ADBF0E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5399A-6099-43DA-BA15-0B63D963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9B982-B289-4BC8-AB6B-AD1205F3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B8211-A0E1-4F7B-8391-EB3535F6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0B9E4-070A-47BC-ABC2-1B139B08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CA730-1521-4A6E-BF07-40BEC4048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74B8A2-562E-4074-AC8E-BC1DD2A6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79DC0-AB2A-4A15-9209-6DD561BB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C3B69E-BB11-4C9F-9EEA-94EC047C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4E08A-0C9C-49E5-AA0E-9D54A326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2AD70-D8E5-4FF2-B1DB-7D5A29A9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D2AEB-8C3F-4B54-8496-303EF985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BC18C-CFE5-401C-A506-E3F351AC3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2EA3D5-EF30-47C2-9A73-9EAED4D99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8D747B-9795-4C7E-9FEE-D6098DFF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1D396-AC12-4FE9-9EFE-2FB88E81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6034-5B79-4884-BEC5-D39B6DBF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442BAA-46F3-456C-8155-8131BB78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4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66B7-E8B4-4F2E-B61C-4A882777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9DC78B-8036-42D5-81A0-8C867668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2EEBAD-FC7E-4074-B924-4E2A5097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17F27B-2E01-46F5-9995-39B7BF05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734AE5-C567-4875-AB46-E632FEA6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F98687-F5F4-4785-8C71-B6B576AC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9E4FC-DF83-469C-A9F0-5BE7510B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6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645BD-192A-4232-9568-C06B6A30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0DC1F-D856-4E8F-ABEA-9F1E200D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D4DB6-E80A-442A-8589-1FEB6AECA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45E675-6FA6-401D-ABF8-800266F6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DA51D-854A-4A9F-8583-04602E0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6E541-257D-4628-B695-D1067EC2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4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BBDE8-1E77-4314-B86D-523C1BFF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6925B-B926-4B52-8A90-4E46A928E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25270-3AFC-431E-9FDA-3FED5710F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87CF22-D3ED-4EE9-8F5A-A9D18884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8E0AE-86BB-42DF-8435-585B7D5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7E4F3D-D40F-4834-8C7D-658D2DB0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9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56CA75-820C-4E20-BE70-7C8971AD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06E75-381E-4339-9A4E-E861EC33A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9F96-36B5-43BA-8F82-D2642E48C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60079-6704-4C83-905B-A57F7FB44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AE4D4-2F55-41F5-921C-01AA355A3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9.png"/><Relationship Id="rId3" Type="http://schemas.openxmlformats.org/officeDocument/2006/relationships/image" Target="../media/image36.jpeg"/><Relationship Id="rId7" Type="http://schemas.openxmlformats.org/officeDocument/2006/relationships/image" Target="../media/image4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5" Type="http://schemas.openxmlformats.org/officeDocument/2006/relationships/image" Target="../media/image51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5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jpeg"/><Relationship Id="rId7" Type="http://schemas.openxmlformats.org/officeDocument/2006/relationships/image" Target="../media/image2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8.svg"/><Relationship Id="rId18" Type="http://schemas.openxmlformats.org/officeDocument/2006/relationships/image" Target="../media/image56.png"/><Relationship Id="rId3" Type="http://schemas.openxmlformats.org/officeDocument/2006/relationships/image" Target="../media/image36.jpeg"/><Relationship Id="rId7" Type="http://schemas.openxmlformats.org/officeDocument/2006/relationships/image" Target="../media/image2.png"/><Relationship Id="rId12" Type="http://schemas.openxmlformats.org/officeDocument/2006/relationships/image" Target="../media/image37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5" Type="http://schemas.openxmlformats.org/officeDocument/2006/relationships/image" Target="../media/image40.svg"/><Relationship Id="rId10" Type="http://schemas.openxmlformats.org/officeDocument/2006/relationships/image" Target="../media/image5.png"/><Relationship Id="rId19" Type="http://schemas.openxmlformats.org/officeDocument/2006/relationships/image" Target="../media/image57.svg"/><Relationship Id="rId4" Type="http://schemas.openxmlformats.org/officeDocument/2006/relationships/image" Target="../media/image18.png"/><Relationship Id="rId9" Type="http://schemas.openxmlformats.org/officeDocument/2006/relationships/image" Target="../media/image4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Layout" Target="../diagrams/layout1.xml"/><Relationship Id="rId18" Type="http://schemas.openxmlformats.org/officeDocument/2006/relationships/image" Target="../media/image24.sv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12" Type="http://schemas.openxmlformats.org/officeDocument/2006/relationships/diagramData" Target="../diagrams/data1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5.png"/><Relationship Id="rId19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4.png"/><Relationship Id="rId1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6.png"/><Relationship Id="rId21" Type="http://schemas.openxmlformats.org/officeDocument/2006/relationships/image" Target="../media/image35.svg"/><Relationship Id="rId7" Type="http://schemas.openxmlformats.org/officeDocument/2006/relationships/image" Target="../media/image2.pn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5" Type="http://schemas.openxmlformats.org/officeDocument/2006/relationships/image" Target="../media/image29.svg"/><Relationship Id="rId10" Type="http://schemas.openxmlformats.org/officeDocument/2006/relationships/image" Target="../media/image5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4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8.svg"/><Relationship Id="rId3" Type="http://schemas.openxmlformats.org/officeDocument/2006/relationships/image" Target="../media/image36.jpeg"/><Relationship Id="rId7" Type="http://schemas.openxmlformats.org/officeDocument/2006/relationships/image" Target="../media/image2.png"/><Relationship Id="rId12" Type="http://schemas.openxmlformats.org/officeDocument/2006/relationships/image" Target="../media/image37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5" Type="http://schemas.openxmlformats.org/officeDocument/2006/relationships/image" Target="../media/image40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2.png"/><Relationship Id="rId18" Type="http://schemas.openxmlformats.org/officeDocument/2006/relationships/image" Target="../media/image45.png"/><Relationship Id="rId3" Type="http://schemas.openxmlformats.org/officeDocument/2006/relationships/image" Target="../media/image36.jpeg"/><Relationship Id="rId21" Type="http://schemas.openxmlformats.org/officeDocument/2006/relationships/hyperlink" Target="http://www.publicdomainpictures.net/view-image.php?image=6470&amp;picture=tanecni-sal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41.png"/><Relationship Id="rId17" Type="http://schemas.openxmlformats.org/officeDocument/2006/relationships/hyperlink" Target="https://commons.wikimedia.org/wiki/Category:Symbols_of_dance" TargetMode="External"/><Relationship Id="rId25" Type="http://schemas.openxmlformats.org/officeDocument/2006/relationships/hyperlink" Target="https://commons.wikimedia.org/wiki/Category:Zumba?uselang=de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24" Type="http://schemas.openxmlformats.org/officeDocument/2006/relationships/image" Target="../media/image48.png"/><Relationship Id="rId5" Type="http://schemas.openxmlformats.org/officeDocument/2006/relationships/image" Target="../media/image2.png"/><Relationship Id="rId15" Type="http://schemas.openxmlformats.org/officeDocument/2006/relationships/hyperlink" Target="http://www.tuktukdesign.com/people-icon-01/" TargetMode="External"/><Relationship Id="rId23" Type="http://schemas.openxmlformats.org/officeDocument/2006/relationships/hyperlink" Target="https://pixabay.com/en/silhouette-woman-umbrella-floating-3319050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s://en.wikipedia.org/wiki/File:Climber_silhouette.svg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43.jpeg"/><Relationship Id="rId2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://www.tuktukdesign.com/people-icon-01/" TargetMode="External"/><Relationship Id="rId18" Type="http://schemas.openxmlformats.org/officeDocument/2006/relationships/image" Target="../media/image46.jpeg"/><Relationship Id="rId3" Type="http://schemas.openxmlformats.org/officeDocument/2006/relationships/image" Target="../media/image36.jpeg"/><Relationship Id="rId21" Type="http://schemas.openxmlformats.org/officeDocument/2006/relationships/hyperlink" Target="https://pixabay.com/en/silhouette-woman-umbrella-floating-3319050/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43.jpeg"/><Relationship Id="rId17" Type="http://schemas.openxmlformats.org/officeDocument/2006/relationships/hyperlink" Target="https://en.wikipedia.org/wiki/File:Climber_silhouette.svg" TargetMode="External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24" Type="http://schemas.openxmlformats.org/officeDocument/2006/relationships/image" Target="../media/image41.png"/><Relationship Id="rId5" Type="http://schemas.openxmlformats.org/officeDocument/2006/relationships/image" Target="../media/image2.png"/><Relationship Id="rId15" Type="http://schemas.openxmlformats.org/officeDocument/2006/relationships/hyperlink" Target="https://commons.wikimedia.org/wiki/Category:Symbols_of_dance" TargetMode="External"/><Relationship Id="rId23" Type="http://schemas.openxmlformats.org/officeDocument/2006/relationships/hyperlink" Target="https://commons.wikimedia.org/wiki/Category:Zumba?uselang=de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://www.publicdomainpictures.net/view-image.php?image=6470&amp;picture=tanecni-sal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44.png"/><Relationship Id="rId22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2FC12-3FE1-46D7-9CC7-F7EEEF58BAC3}"/>
              </a:ext>
            </a:extLst>
          </p:cNvPr>
          <p:cNvGrpSpPr/>
          <p:nvPr/>
        </p:nvGrpSpPr>
        <p:grpSpPr>
          <a:xfrm>
            <a:off x="5490733" y="1703460"/>
            <a:ext cx="1539614" cy="1539614"/>
            <a:chOff x="6680996" y="2221708"/>
            <a:chExt cx="1068386" cy="10683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EDEFB3-8D54-4066-8845-F30DB66FD6E4}"/>
                </a:ext>
              </a:extLst>
            </p:cNvPr>
            <p:cNvSpPr/>
            <p:nvPr/>
          </p:nvSpPr>
          <p:spPr>
            <a:xfrm>
              <a:off x="6680996" y="2221708"/>
              <a:ext cx="1068386" cy="1068386"/>
            </a:xfrm>
            <a:prstGeom prst="roundRect">
              <a:avLst>
                <a:gd name="adj" fmla="val 27551"/>
              </a:avLst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F77C5E1-82C4-459E-95BA-0E2963D6B07C}"/>
                </a:ext>
              </a:extLst>
            </p:cNvPr>
            <p:cNvSpPr/>
            <p:nvPr/>
          </p:nvSpPr>
          <p:spPr>
            <a:xfrm>
              <a:off x="6958015" y="2498727"/>
              <a:ext cx="526254" cy="526252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207661-11CD-4091-8BF2-256428EA7F79}"/>
                </a:ext>
              </a:extLst>
            </p:cNvPr>
            <p:cNvSpPr/>
            <p:nvPr/>
          </p:nvSpPr>
          <p:spPr>
            <a:xfrm>
              <a:off x="7467599" y="2370933"/>
              <a:ext cx="140494" cy="1404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2558566" y="3341183"/>
            <a:ext cx="7403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Dynalight" panose="03020502030507070A03" pitchFamily="66" charset="0"/>
              </a:rPr>
              <a:t>Capstone Presentation</a:t>
            </a:r>
            <a:endParaRPr lang="ko-KR" altLang="en-US" sz="6000" b="1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DE2AA-0A4E-4761-BFFA-6AE15DE7E692}"/>
              </a:ext>
            </a:extLst>
          </p:cNvPr>
          <p:cNvCxnSpPr/>
          <p:nvPr/>
        </p:nvCxnSpPr>
        <p:spPr>
          <a:xfrm>
            <a:off x="3466540" y="4356846"/>
            <a:ext cx="558800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3466540" y="4530076"/>
            <a:ext cx="5588000" cy="464457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펜" panose="020B0503000000000000" pitchFamily="50" charset="-127"/>
                <a:ea typeface="나눔바른펜" panose="020B0503000000000000" pitchFamily="50" charset="-127"/>
              </a:rPr>
              <a:t>23</a:t>
            </a:r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조 </a:t>
            </a:r>
            <a:r>
              <a:rPr lang="en-US" altLang="ko-KR">
                <a:latin typeface="나눔바른펜" panose="020B0503000000000000" pitchFamily="50" charset="-127"/>
                <a:ea typeface="나눔바른펜" panose="020B0503000000000000" pitchFamily="50" charset="-127"/>
              </a:rPr>
              <a:t>–</a:t>
            </a:r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MoaYo</a:t>
            </a:r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475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381620" y="309870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68256" y="830101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096000" y="1083136"/>
            <a:ext cx="5568461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300588" y="1221493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6300588" y="5575939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79696" y="218871"/>
            <a:ext cx="11454244" cy="355862"/>
            <a:chOff x="379696" y="359547"/>
            <a:chExt cx="11454244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51" y="486288"/>
              <a:ext cx="1065789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4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5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6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6" y="362186"/>
              <a:ext cx="1595814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7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39860" y="425221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주요기능</a:t>
              </a:r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공유</a:t>
              </a: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1090327" y="5702364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6300588" y="5653958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10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222AE3-CE89-8348-BD24-806A6FCA89E2}"/>
              </a:ext>
            </a:extLst>
          </p:cNvPr>
          <p:cNvSpPr/>
          <p:nvPr/>
        </p:nvSpPr>
        <p:spPr>
          <a:xfrm>
            <a:off x="527539" y="1083136"/>
            <a:ext cx="5568461" cy="536898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D19AF9-3E75-C347-A041-43EB2E5E615E}"/>
              </a:ext>
            </a:extLst>
          </p:cNvPr>
          <p:cNvSpPr txBox="1"/>
          <p:nvPr/>
        </p:nvSpPr>
        <p:spPr>
          <a:xfrm>
            <a:off x="6821701" y="2401391"/>
            <a:ext cx="424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태그 검색 결과로 얻은 결과를 저장하고 분류한 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도감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타 사용자와 한번에 공유 할 수 있습니다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9E92CA-EC28-E443-B27F-2C586A82B015}"/>
              </a:ext>
            </a:extLst>
          </p:cNvPr>
          <p:cNvGrpSpPr/>
          <p:nvPr/>
        </p:nvGrpSpPr>
        <p:grpSpPr>
          <a:xfrm>
            <a:off x="6535949" y="1879154"/>
            <a:ext cx="2000264" cy="285752"/>
            <a:chOff x="859815" y="1417608"/>
            <a:chExt cx="2000264" cy="28575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E6FA65-AE4B-6942-8776-862393CB6FB1}"/>
                </a:ext>
              </a:extLst>
            </p:cNvPr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F3BC25-7BB4-6B47-A8D7-81670A0A4848}"/>
                </a:ext>
              </a:extLst>
            </p:cNvPr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8">
            <a:extLst>
              <a:ext uri="{FF2B5EF4-FFF2-40B4-BE49-F238E27FC236}">
                <a16:creationId xmlns:a16="http://schemas.microsoft.com/office/drawing/2014/main" id="{F4946FFA-2589-564D-8F37-7EF5F2791BBF}"/>
              </a:ext>
            </a:extLst>
          </p:cNvPr>
          <p:cNvCxnSpPr>
            <a:cxnSpLocks/>
          </p:cNvCxnSpPr>
          <p:nvPr/>
        </p:nvCxnSpPr>
        <p:spPr>
          <a:xfrm flipV="1">
            <a:off x="6300588" y="1543500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6522EB-9D7A-8345-ACF0-48AA9557CA64}"/>
              </a:ext>
            </a:extLst>
          </p:cNvPr>
          <p:cNvSpPr txBox="1"/>
          <p:nvPr/>
        </p:nvSpPr>
        <p:spPr>
          <a:xfrm>
            <a:off x="6821701" y="5215772"/>
            <a:ext cx="424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도감</a:t>
            </a:r>
            <a:endParaRPr kumimoji="1" lang="ko-Kore-KR" altLang="en-US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D2C0EC-FB79-E141-B33B-CCB9A8657C80}"/>
              </a:ext>
            </a:extLst>
          </p:cNvPr>
          <p:cNvGrpSpPr/>
          <p:nvPr/>
        </p:nvGrpSpPr>
        <p:grpSpPr>
          <a:xfrm>
            <a:off x="1426073" y="1914541"/>
            <a:ext cx="3640091" cy="3516465"/>
            <a:chOff x="701040" y="2255520"/>
            <a:chExt cx="2692400" cy="2600960"/>
          </a:xfrm>
        </p:grpSpPr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27AC208F-1051-7946-B9C9-29D33BF7B639}"/>
                </a:ext>
              </a:extLst>
            </p:cNvPr>
            <p:cNvSpPr/>
            <p:nvPr/>
          </p:nvSpPr>
          <p:spPr>
            <a:xfrm>
              <a:off x="701040" y="2255520"/>
              <a:ext cx="2692400" cy="260096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0ACA5B6-EA86-D64D-AD44-6FB783DD6EF7}"/>
                </a:ext>
              </a:extLst>
            </p:cNvPr>
            <p:cNvGrpSpPr/>
            <p:nvPr/>
          </p:nvGrpSpPr>
          <p:grpSpPr>
            <a:xfrm>
              <a:off x="959993" y="2529698"/>
              <a:ext cx="2149986" cy="2103307"/>
              <a:chOff x="780214" y="1475409"/>
              <a:chExt cx="2149986" cy="2103307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D3306195-0C52-F64E-A03D-49273E182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14" y="1475409"/>
                <a:ext cx="2103307" cy="2103307"/>
              </a:xfrm>
              <a:prstGeom prst="rect">
                <a:avLst/>
              </a:prstGeom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A9ADAE3-28F1-F045-8D81-D6AC8A925501}"/>
                  </a:ext>
                </a:extLst>
              </p:cNvPr>
              <p:cNvSpPr/>
              <p:nvPr/>
            </p:nvSpPr>
            <p:spPr>
              <a:xfrm>
                <a:off x="2286000" y="3200400"/>
                <a:ext cx="474785" cy="307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800" b="1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C098A66-59DD-494D-AB2D-96B4F3F543CB}"/>
                  </a:ext>
                </a:extLst>
              </p:cNvPr>
              <p:cNvSpPr/>
              <p:nvPr/>
            </p:nvSpPr>
            <p:spPr>
              <a:xfrm>
                <a:off x="1500725" y="2957146"/>
                <a:ext cx="474785" cy="307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800" b="1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E3E4BA9-B9D6-F849-81DC-357F397215D6}"/>
                  </a:ext>
                </a:extLst>
              </p:cNvPr>
              <p:cNvSpPr/>
              <p:nvPr/>
            </p:nvSpPr>
            <p:spPr>
              <a:xfrm>
                <a:off x="867673" y="2373196"/>
                <a:ext cx="474785" cy="307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800" b="1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335E3B-10A9-BC4C-81A8-0609CE2049A6}"/>
                  </a:ext>
                </a:extLst>
              </p:cNvPr>
              <p:cNvSpPr txBox="1"/>
              <p:nvPr/>
            </p:nvSpPr>
            <p:spPr>
              <a:xfrm>
                <a:off x="876681" y="2436607"/>
                <a:ext cx="605495" cy="19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11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아이돌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49C36F-AC6F-F34C-8D69-B78937F9FC65}"/>
                  </a:ext>
                </a:extLst>
              </p:cNvPr>
              <p:cNvSpPr txBox="1"/>
              <p:nvPr/>
            </p:nvSpPr>
            <p:spPr>
              <a:xfrm>
                <a:off x="1465372" y="3031496"/>
                <a:ext cx="679373" cy="19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11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소녀시대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1C3837-EB8D-8343-8154-280E5EDAE274}"/>
                  </a:ext>
                </a:extLst>
              </p:cNvPr>
              <p:cNvSpPr txBox="1"/>
              <p:nvPr/>
            </p:nvSpPr>
            <p:spPr>
              <a:xfrm>
                <a:off x="2324705" y="3243277"/>
                <a:ext cx="605495" cy="19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11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유리</a:t>
                </a: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DFAECA3-169E-8A49-8D19-A60A79913C31}"/>
                </a:ext>
              </a:extLst>
            </p:cNvPr>
            <p:cNvSpPr/>
            <p:nvPr/>
          </p:nvSpPr>
          <p:spPr>
            <a:xfrm>
              <a:off x="1675424" y="2846565"/>
              <a:ext cx="474785" cy="296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D06BE2-58EC-9E4E-AFEB-A4D183FAEF89}"/>
                </a:ext>
              </a:extLst>
            </p:cNvPr>
            <p:cNvSpPr txBox="1"/>
            <p:nvPr/>
          </p:nvSpPr>
          <p:spPr>
            <a:xfrm>
              <a:off x="1581818" y="2879330"/>
              <a:ext cx="679373" cy="193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1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BTS</a:t>
              </a:r>
              <a:endParaRPr kumimoji="1" lang="ko-Kore-KR" altLang="en-US" sz="11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3D7E123-E6AF-D24B-944C-F74756F834A3}"/>
                </a:ext>
              </a:extLst>
            </p:cNvPr>
            <p:cNvSpPr/>
            <p:nvPr/>
          </p:nvSpPr>
          <p:spPr>
            <a:xfrm>
              <a:off x="2466506" y="2626286"/>
              <a:ext cx="474785" cy="296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7836C0-87F2-6149-98A0-ECCBE3368234}"/>
                </a:ext>
              </a:extLst>
            </p:cNvPr>
            <p:cNvSpPr txBox="1"/>
            <p:nvPr/>
          </p:nvSpPr>
          <p:spPr>
            <a:xfrm>
              <a:off x="2372900" y="2659051"/>
              <a:ext cx="679373" cy="193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슈가</a:t>
              </a:r>
              <a:endParaRPr kumimoji="1" lang="ko-Kore-KR" altLang="en-US" sz="11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D5215B1-C481-5B4D-BB8C-B052756FBBB3}"/>
                </a:ext>
              </a:extLst>
            </p:cNvPr>
            <p:cNvSpPr/>
            <p:nvPr/>
          </p:nvSpPr>
          <p:spPr>
            <a:xfrm>
              <a:off x="2464241" y="3077397"/>
              <a:ext cx="474785" cy="296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F1AB6D-EDFA-1D40-B634-1B584C5413C3}"/>
                </a:ext>
              </a:extLst>
            </p:cNvPr>
            <p:cNvSpPr txBox="1"/>
            <p:nvPr/>
          </p:nvSpPr>
          <p:spPr>
            <a:xfrm>
              <a:off x="2370635" y="3110162"/>
              <a:ext cx="679373" cy="193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정국</a:t>
              </a:r>
              <a:endParaRPr kumimoji="1" lang="ko-Kore-KR" altLang="en-US" sz="11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3CEEAFD-D59B-F142-8A21-687CA853916F}"/>
                </a:ext>
              </a:extLst>
            </p:cNvPr>
            <p:cNvSpPr/>
            <p:nvPr/>
          </p:nvSpPr>
          <p:spPr>
            <a:xfrm>
              <a:off x="2464241" y="3789675"/>
              <a:ext cx="474785" cy="296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E39B8A-2D75-144F-8A2D-16200EDA0C37}"/>
                </a:ext>
              </a:extLst>
            </p:cNvPr>
            <p:cNvSpPr txBox="1"/>
            <p:nvPr/>
          </p:nvSpPr>
          <p:spPr>
            <a:xfrm>
              <a:off x="2324524" y="3830480"/>
              <a:ext cx="679373" cy="193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태연</a:t>
              </a:r>
              <a:endParaRPr kumimoji="1" lang="ko-Kore-KR" altLang="en-US" sz="11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0053C6-F141-CF43-BAEF-B7544B911932}"/>
              </a:ext>
            </a:extLst>
          </p:cNvPr>
          <p:cNvGrpSpPr/>
          <p:nvPr/>
        </p:nvGrpSpPr>
        <p:grpSpPr>
          <a:xfrm>
            <a:off x="2349910" y="2680064"/>
            <a:ext cx="1990183" cy="1990183"/>
            <a:chOff x="2887446" y="3053290"/>
            <a:chExt cx="914400" cy="914400"/>
          </a:xfrm>
        </p:grpSpPr>
        <p:pic>
          <p:nvPicPr>
            <p:cNvPr id="13" name="그래픽 12" descr="열린 폴더">
              <a:extLst>
                <a:ext uri="{FF2B5EF4-FFF2-40B4-BE49-F238E27FC236}">
                  <a16:creationId xmlns:a16="http://schemas.microsoft.com/office/drawing/2014/main" id="{11EA15A5-2824-FF4C-8056-5C670AAD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87446" y="3053290"/>
              <a:ext cx="914400" cy="91440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FC0B0D-1DAC-6C42-9DE5-7FB47B2C7CA2}"/>
                </a:ext>
              </a:extLst>
            </p:cNvPr>
            <p:cNvSpPr txBox="1"/>
            <p:nvPr/>
          </p:nvSpPr>
          <p:spPr>
            <a:xfrm>
              <a:off x="3187725" y="3546944"/>
              <a:ext cx="605495" cy="141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아이돌</a:t>
              </a:r>
              <a:endParaRPr kumimoji="1" lang="ko-Kore-KR" altLang="en-US" sz="9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CC4AA2D0-F770-7C49-B0FF-7226BA5E33D0}"/>
              </a:ext>
            </a:extLst>
          </p:cNvPr>
          <p:cNvSpPr/>
          <p:nvPr/>
        </p:nvSpPr>
        <p:spPr>
          <a:xfrm>
            <a:off x="2928015" y="3473749"/>
            <a:ext cx="1030453" cy="3980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래픽 24" descr="클라우드 컴퓨팅">
            <a:extLst>
              <a:ext uri="{FF2B5EF4-FFF2-40B4-BE49-F238E27FC236}">
                <a16:creationId xmlns:a16="http://schemas.microsoft.com/office/drawing/2014/main" id="{5B9DB5D4-11C5-9042-875F-0EA8F1DBA0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83031" y="2944010"/>
            <a:ext cx="1670088" cy="16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4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-0.13802 0.004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56910" y="1188606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80715" y="5613853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4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756910" y="5535833"/>
            <a:ext cx="10383715" cy="60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6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7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9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83989" y="402800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 err="1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시연영상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0929906" y="566225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367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56910" y="1188606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80715" y="5613853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4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756910" y="5535833"/>
            <a:ext cx="10383715" cy="60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6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7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9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83989" y="402800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시스템구성도</a:t>
              </a: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0929906" y="566225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전화, 컴퓨터, 거리이(가) 표시된 사진&#10;&#10;자동 생성된 설명">
            <a:extLst>
              <a:ext uri="{FF2B5EF4-FFF2-40B4-BE49-F238E27FC236}">
                <a16:creationId xmlns:a16="http://schemas.microsoft.com/office/drawing/2014/main" id="{494E6254-4002-1B4B-964D-E635D7D639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22" y="1542184"/>
            <a:ext cx="8162290" cy="3961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7A21B2-2953-6E42-9477-F760899F0A34}"/>
              </a:ext>
            </a:extLst>
          </p:cNvPr>
          <p:cNvSpPr txBox="1"/>
          <p:nvPr/>
        </p:nvSpPr>
        <p:spPr>
          <a:xfrm>
            <a:off x="1810659" y="3572387"/>
            <a:ext cx="70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024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56910" y="1188606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80715" y="5613853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4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756910" y="5535833"/>
            <a:ext cx="10383715" cy="60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6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7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9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83989" y="402800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기대효과</a:t>
              </a: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0929906" y="566225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63C708E-1505-BC4D-9C71-B8C1228D8C1C}"/>
              </a:ext>
            </a:extLst>
          </p:cNvPr>
          <p:cNvGrpSpPr/>
          <p:nvPr/>
        </p:nvGrpSpPr>
        <p:grpSpPr>
          <a:xfrm>
            <a:off x="1517012" y="1697890"/>
            <a:ext cx="2106936" cy="3729457"/>
            <a:chOff x="1517012" y="1697890"/>
            <a:chExt cx="2106936" cy="3729457"/>
          </a:xfrm>
        </p:grpSpPr>
        <p:pic>
          <p:nvPicPr>
            <p:cNvPr id="7" name="그래픽 6" descr="돋보기">
              <a:extLst>
                <a:ext uri="{FF2B5EF4-FFF2-40B4-BE49-F238E27FC236}">
                  <a16:creationId xmlns:a16="http://schemas.microsoft.com/office/drawing/2014/main" id="{BA107CCD-76B7-1046-9EA7-A6C63721C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21840" y="1697890"/>
              <a:ext cx="914400" cy="914400"/>
            </a:xfrm>
            <a:prstGeom prst="rect">
              <a:avLst/>
            </a:prstGeom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17CE649-1206-6844-BD2F-DDA8E1898531}"/>
                </a:ext>
              </a:extLst>
            </p:cNvPr>
            <p:cNvGrpSpPr/>
            <p:nvPr/>
          </p:nvGrpSpPr>
          <p:grpSpPr>
            <a:xfrm>
              <a:off x="1517012" y="2928638"/>
              <a:ext cx="2106936" cy="2498709"/>
              <a:chOff x="1517012" y="2928638"/>
              <a:chExt cx="2106936" cy="249870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EB0879-BC8A-4545-B136-AE71BD6754B1}"/>
                  </a:ext>
                </a:extLst>
              </p:cNvPr>
              <p:cNvSpPr txBox="1"/>
              <p:nvPr/>
            </p:nvSpPr>
            <p:spPr>
              <a:xfrm>
                <a:off x="1713224" y="2928638"/>
                <a:ext cx="1714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검색 정확성 향상</a:t>
                </a:r>
                <a:endParaRPr kumimoji="1" lang="ko-Kore-KR" altLang="en-US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8CCFC4-57E7-4F46-8F6D-7FDD44C836B5}"/>
                  </a:ext>
                </a:extLst>
              </p:cNvPr>
              <p:cNvSpPr txBox="1"/>
              <p:nvPr/>
            </p:nvSpPr>
            <p:spPr>
              <a:xfrm>
                <a:off x="1517012" y="3611465"/>
                <a:ext cx="210693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err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인스타그램의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낮은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검색 정확도 문제를 개선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더욱 많고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, 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정교하며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체계적인 검색 결과를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제공받을 수 있다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 </a:t>
                </a:r>
                <a:endParaRPr lang="ko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endParaRPr kumimoji="1" lang="ko-Kore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147E616-82FB-0E48-9613-C13F4E03B608}"/>
              </a:ext>
            </a:extLst>
          </p:cNvPr>
          <p:cNvGrpSpPr/>
          <p:nvPr/>
        </p:nvGrpSpPr>
        <p:grpSpPr>
          <a:xfrm>
            <a:off x="4776099" y="1702180"/>
            <a:ext cx="2106936" cy="3930956"/>
            <a:chOff x="4776099" y="1702180"/>
            <a:chExt cx="2106936" cy="39309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B6DFE43-AD34-C242-A7BD-BC81BE69ACF8}"/>
                </a:ext>
              </a:extLst>
            </p:cNvPr>
            <p:cNvGrpSpPr/>
            <p:nvPr/>
          </p:nvGrpSpPr>
          <p:grpSpPr>
            <a:xfrm>
              <a:off x="5211866" y="1702180"/>
              <a:ext cx="1379701" cy="905819"/>
              <a:chOff x="6799099" y="2832032"/>
              <a:chExt cx="1379701" cy="905819"/>
            </a:xfrm>
          </p:grpSpPr>
          <p:pic>
            <p:nvPicPr>
              <p:cNvPr id="11" name="그래픽 10" descr="계층 구조형">
                <a:extLst>
                  <a:ext uri="{FF2B5EF4-FFF2-40B4-BE49-F238E27FC236}">
                    <a16:creationId xmlns:a16="http://schemas.microsoft.com/office/drawing/2014/main" id="{86900E13-30B0-8445-825D-7F208620B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799099" y="2832032"/>
                <a:ext cx="617701" cy="617701"/>
              </a:xfrm>
              <a:prstGeom prst="rect">
                <a:avLst/>
              </a:prstGeom>
            </p:spPr>
          </p:pic>
          <p:pic>
            <p:nvPicPr>
              <p:cNvPr id="14" name="그래픽 13" descr="클라우드 컴퓨팅">
                <a:extLst>
                  <a:ext uri="{FF2B5EF4-FFF2-40B4-BE49-F238E27FC236}">
                    <a16:creationId xmlns:a16="http://schemas.microsoft.com/office/drawing/2014/main" id="{793048E9-F9F9-3B4B-82BB-9039014EE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561098" y="3120149"/>
                <a:ext cx="617702" cy="617702"/>
              </a:xfrm>
              <a:prstGeom prst="rect">
                <a:avLst/>
              </a:prstGeom>
            </p:spPr>
          </p:pic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8B5B634A-1FEE-1E48-A0B4-3F473C69C2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7939" y="2988694"/>
                <a:ext cx="443501" cy="6756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47EC0E4-7531-9842-A79D-FCF09ADC3D48}"/>
                </a:ext>
              </a:extLst>
            </p:cNvPr>
            <p:cNvGrpSpPr/>
            <p:nvPr/>
          </p:nvGrpSpPr>
          <p:grpSpPr>
            <a:xfrm>
              <a:off x="4776099" y="2867658"/>
              <a:ext cx="2106936" cy="2765478"/>
              <a:chOff x="4776099" y="2867658"/>
              <a:chExt cx="2106936" cy="276547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3B0FD5-3A72-B94F-8FC7-AADAE8CDC43E}"/>
                  </a:ext>
                </a:extLst>
              </p:cNvPr>
              <p:cNvSpPr txBox="1"/>
              <p:nvPr/>
            </p:nvSpPr>
            <p:spPr>
              <a:xfrm>
                <a:off x="4972311" y="2867658"/>
                <a:ext cx="17145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구조적인 게시물 관리</a:t>
                </a:r>
                <a:r>
                  <a:rPr kumimoji="1" lang="en-US" altLang="ko-KR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/</a:t>
                </a:r>
                <a:r>
                  <a:rPr kumimoji="1" lang="ko-KR" altLang="en-US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공유</a:t>
                </a:r>
                <a:endParaRPr kumimoji="1" lang="ko-Kore-KR" altLang="en-US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AF5F6A-6D3C-8644-8566-6E06B4427255}"/>
                  </a:ext>
                </a:extLst>
              </p:cNvPr>
              <p:cNvSpPr txBox="1"/>
              <p:nvPr/>
            </p:nvSpPr>
            <p:spPr>
              <a:xfrm>
                <a:off x="4776099" y="3601811"/>
                <a:ext cx="210693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자신만의 카테고리를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만들어 </a:t>
                </a:r>
                <a:r>
                  <a:rPr lang="ko-KR" altLang="en-US" sz="1400" err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인스타그램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 err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게시글을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저장 할 수 있다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 </a:t>
                </a:r>
              </a:p>
              <a:p>
                <a:pPr algn="ctr"/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만들어진 카테고리를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공유하거나 타 사용자의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카테고리를 공유 받아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이용할 수 있다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 </a:t>
                </a:r>
                <a:endParaRPr lang="ko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endParaRPr kumimoji="1" lang="ko-Kore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25DFCCB-AAD5-2D42-9F23-A7E03B6BD4ED}"/>
              </a:ext>
            </a:extLst>
          </p:cNvPr>
          <p:cNvGrpSpPr/>
          <p:nvPr/>
        </p:nvGrpSpPr>
        <p:grpSpPr>
          <a:xfrm>
            <a:off x="8270924" y="1729598"/>
            <a:ext cx="2106936" cy="4105831"/>
            <a:chOff x="8270924" y="1729598"/>
            <a:chExt cx="2106936" cy="4105831"/>
          </a:xfrm>
        </p:grpSpPr>
        <p:pic>
          <p:nvPicPr>
            <p:cNvPr id="35" name="그래픽 34" descr="프로그래머">
              <a:extLst>
                <a:ext uri="{FF2B5EF4-FFF2-40B4-BE49-F238E27FC236}">
                  <a16:creationId xmlns:a16="http://schemas.microsoft.com/office/drawing/2014/main" id="{5CB2F443-759B-AA4C-84CB-8AC7B6B3E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67192" y="1729598"/>
              <a:ext cx="914400" cy="914400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ED363D-4F58-5846-BD42-A1A2A1DE3D42}"/>
                </a:ext>
              </a:extLst>
            </p:cNvPr>
            <p:cNvGrpSpPr/>
            <p:nvPr/>
          </p:nvGrpSpPr>
          <p:grpSpPr>
            <a:xfrm>
              <a:off x="8270924" y="2912319"/>
              <a:ext cx="2106936" cy="2923110"/>
              <a:chOff x="8270924" y="2912319"/>
              <a:chExt cx="2106936" cy="292311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67129E-FED3-0548-B7CE-CD27E9C1D67B}"/>
                  </a:ext>
                </a:extLst>
              </p:cNvPr>
              <p:cNvSpPr txBox="1"/>
              <p:nvPr/>
            </p:nvSpPr>
            <p:spPr>
              <a:xfrm>
                <a:off x="8467136" y="2912319"/>
                <a:ext cx="1714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양질의 데이터</a:t>
                </a:r>
                <a:endParaRPr kumimoji="1" lang="ko-Kore-KR" altLang="en-US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8AA1B9-5CB6-B14E-8A90-E47AA10B5206}"/>
                  </a:ext>
                </a:extLst>
              </p:cNvPr>
              <p:cNvSpPr txBox="1"/>
              <p:nvPr/>
            </p:nvSpPr>
            <p:spPr>
              <a:xfrm>
                <a:off x="8270924" y="3588660"/>
                <a:ext cx="210693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각 분야의 전문가들은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 err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인스타그램의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게시물을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분류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·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분석할 수 있고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, </a:t>
                </a:r>
              </a:p>
              <a:p>
                <a:pPr algn="ctr"/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일반인들은 이렇게 분류된 전문가의 도감을 열람할 수 있는 데이터 공유의 장이자 플랫폼으로 발전 할 수 있다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 </a:t>
                </a:r>
                <a:endParaRPr lang="ko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endParaRPr kumimoji="1" lang="ko-Kore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36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613294" y="2302991"/>
            <a:ext cx="32944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>
                <a:solidFill>
                  <a:schemeClr val="bg1"/>
                </a:solidFill>
                <a:latin typeface="Dynalight" panose="03020502030507070A03" pitchFamily="66" charset="0"/>
              </a:rPr>
              <a:t>Thank you</a:t>
            </a:r>
            <a:endParaRPr lang="ko-KR" altLang="en-US" sz="7000" b="1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4625309" y="3608937"/>
            <a:ext cx="3270462" cy="464457"/>
          </a:xfrm>
          <a:prstGeom prst="roundRect">
            <a:avLst/>
          </a:pr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73388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3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4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5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6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39860" y="425221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en-US" altLang="ko-KR" sz="1000" err="1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MoaYo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00FC7C7-55B7-4290-8E9A-539D001FC8B7}"/>
              </a:ext>
            </a:extLst>
          </p:cNvPr>
          <p:cNvGrpSpPr/>
          <p:nvPr/>
        </p:nvGrpSpPr>
        <p:grpSpPr>
          <a:xfrm>
            <a:off x="1074987" y="1464047"/>
            <a:ext cx="2889560" cy="4586012"/>
            <a:chOff x="1031760" y="1464047"/>
            <a:chExt cx="2889560" cy="4586012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2215F46-D863-48D5-8362-12F4666E3A9B}"/>
                </a:ext>
              </a:extLst>
            </p:cNvPr>
            <p:cNvGrpSpPr/>
            <p:nvPr/>
          </p:nvGrpSpPr>
          <p:grpSpPr>
            <a:xfrm>
              <a:off x="1035245" y="1464047"/>
              <a:ext cx="2886075" cy="4278210"/>
              <a:chOff x="1035245" y="1464047"/>
              <a:chExt cx="2886075" cy="4278210"/>
            </a:xfrm>
          </p:grpSpPr>
          <p:pic>
            <p:nvPicPr>
              <p:cNvPr id="7" name="그림 9" descr="사진, 표시중, 다른, 표시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5EDFE0D1-783F-41A9-B3AD-B22EC40133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15924"/>
              <a:stretch/>
            </p:blipFill>
            <p:spPr>
              <a:xfrm>
                <a:off x="1035245" y="1464047"/>
                <a:ext cx="2886075" cy="4278210"/>
              </a:xfrm>
              <a:prstGeom prst="rect">
                <a:avLst/>
              </a:prstGeom>
            </p:spPr>
          </p:pic>
          <p:pic>
            <p:nvPicPr>
              <p:cNvPr id="10" name="그림 9" descr="사진, 다른, 가장, 그룹이(가) 표시된 사진&#10;&#10;자동 생성된 설명">
                <a:extLst>
                  <a:ext uri="{FF2B5EF4-FFF2-40B4-BE49-F238E27FC236}">
                    <a16:creationId xmlns:a16="http://schemas.microsoft.com/office/drawing/2014/main" id="{849E287C-B03F-4BEC-A174-6263CD0F13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4" t="8709" r="66845" b="72744"/>
              <a:stretch/>
            </p:blipFill>
            <p:spPr>
              <a:xfrm>
                <a:off x="2960875" y="3828618"/>
                <a:ext cx="960445" cy="950976"/>
              </a:xfrm>
              <a:prstGeom prst="rect">
                <a:avLst/>
              </a:prstGeom>
            </p:spPr>
          </p:pic>
          <p:pic>
            <p:nvPicPr>
              <p:cNvPr id="14" name="그림 13" descr="사진, 다른, 가장, 그룹이(가) 표시된 사진&#10;&#10;자동 생성된 설명">
                <a:extLst>
                  <a:ext uri="{FF2B5EF4-FFF2-40B4-BE49-F238E27FC236}">
                    <a16:creationId xmlns:a16="http://schemas.microsoft.com/office/drawing/2014/main" id="{E9B6D9EE-1429-442F-B30C-8BB1347B5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9" t="8689" r="33275" b="72451"/>
              <a:stretch/>
            </p:blipFill>
            <p:spPr>
              <a:xfrm>
                <a:off x="1035245" y="4779594"/>
                <a:ext cx="960445" cy="962663"/>
              </a:xfrm>
              <a:prstGeom prst="rect">
                <a:avLst/>
              </a:prstGeom>
            </p:spPr>
          </p:pic>
          <p:pic>
            <p:nvPicPr>
              <p:cNvPr id="16" name="그림 15" descr="사진, 가장, 그룹, 젊은이(가) 표시된 사진&#10;&#10;자동 생성된 설명">
                <a:extLst>
                  <a:ext uri="{FF2B5EF4-FFF2-40B4-BE49-F238E27FC236}">
                    <a16:creationId xmlns:a16="http://schemas.microsoft.com/office/drawing/2014/main" id="{ED69D937-E903-443D-B8F6-0FB592B36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" t="11682" r="66748" b="69679"/>
              <a:stretch/>
            </p:blipFill>
            <p:spPr>
              <a:xfrm>
                <a:off x="1995690" y="4779594"/>
                <a:ext cx="958216" cy="956311"/>
              </a:xfrm>
              <a:prstGeom prst="rect">
                <a:avLst/>
              </a:prstGeom>
            </p:spPr>
          </p:pic>
          <p:pic>
            <p:nvPicPr>
              <p:cNvPr id="27" name="그림 26" descr="사진, 가장, 그룹, 젊은이(가) 표시된 사진&#10;&#10;자동 생성된 설명">
                <a:extLst>
                  <a:ext uri="{FF2B5EF4-FFF2-40B4-BE49-F238E27FC236}">
                    <a16:creationId xmlns:a16="http://schemas.microsoft.com/office/drawing/2014/main" id="{41FFA7DA-2825-496A-80FA-8E60F16775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135" r="66721" b="13152"/>
              <a:stretch/>
            </p:blipFill>
            <p:spPr>
              <a:xfrm>
                <a:off x="2960875" y="4782137"/>
                <a:ext cx="960445" cy="96012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27846849-4B68-401D-98C5-CC0B5442E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336" r="66721" b="29951"/>
              <a:stretch/>
            </p:blipFill>
            <p:spPr>
              <a:xfrm>
                <a:off x="2000430" y="2868498"/>
                <a:ext cx="960445" cy="957578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DAC8251-3C58-4D73-81FC-040B06742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862"/>
            <a:stretch/>
          </p:blipFill>
          <p:spPr>
            <a:xfrm>
              <a:off x="1031760" y="5735101"/>
              <a:ext cx="2886075" cy="314958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ADFB7AA-4EE5-4020-9243-73F29FB0F697}"/>
              </a:ext>
            </a:extLst>
          </p:cNvPr>
          <p:cNvGrpSpPr/>
          <p:nvPr/>
        </p:nvGrpSpPr>
        <p:grpSpPr>
          <a:xfrm>
            <a:off x="4478041" y="1296407"/>
            <a:ext cx="6512450" cy="4753652"/>
            <a:chOff x="4434814" y="1296407"/>
            <a:chExt cx="6512450" cy="4753652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081BDF0-C43E-4416-BA2E-95122B5DE588}"/>
                </a:ext>
              </a:extLst>
            </p:cNvPr>
            <p:cNvGrpSpPr/>
            <p:nvPr/>
          </p:nvGrpSpPr>
          <p:grpSpPr>
            <a:xfrm>
              <a:off x="6025871" y="4576021"/>
              <a:ext cx="4915284" cy="1474038"/>
              <a:chOff x="6025871" y="4576021"/>
              <a:chExt cx="4915284" cy="1474038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6FC2C7EF-1585-480E-BDBD-D02DF8E9D389}"/>
                  </a:ext>
                </a:extLst>
              </p:cNvPr>
              <p:cNvSpPr/>
              <p:nvPr/>
            </p:nvSpPr>
            <p:spPr>
              <a:xfrm>
                <a:off x="6025871" y="4743661"/>
                <a:ext cx="4915284" cy="1306398"/>
              </a:xfrm>
              <a:prstGeom prst="roundRect">
                <a:avLst/>
              </a:prstGeom>
              <a:noFill/>
              <a:ln w="2222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A58622FD-D765-402C-86BB-E24E2FAE00FA}"/>
                  </a:ext>
                </a:extLst>
              </p:cNvPr>
              <p:cNvSpPr/>
              <p:nvPr/>
            </p:nvSpPr>
            <p:spPr>
              <a:xfrm>
                <a:off x="6329160" y="4576021"/>
                <a:ext cx="2095500" cy="33528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#</a:t>
                </a:r>
                <a:r>
                  <a:rPr lang="ko-KR" altLang="en-US" sz="14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인테리어 </a:t>
                </a:r>
                <a:r>
                  <a:rPr lang="en-US" altLang="ko-KR" sz="14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#</a:t>
                </a:r>
                <a:r>
                  <a:rPr lang="ko-KR" altLang="en-US" sz="14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유리</a:t>
                </a: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C5CD2C1-8EF3-4A6C-BEDC-3D79C57FD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336" r="66721" b="29951"/>
              <a:stretch/>
            </p:blipFill>
            <p:spPr>
              <a:xfrm>
                <a:off x="6254239" y="5001891"/>
                <a:ext cx="960445" cy="957578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7D9407E-0D12-4BD6-A099-02393EA2AD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33647" t="55270" r="33015" b="22510"/>
              <a:stretch/>
            </p:blipFill>
            <p:spPr>
              <a:xfrm>
                <a:off x="7431107" y="5001891"/>
                <a:ext cx="961305" cy="95097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1A4D82C-45B8-4A53-9CFB-EA6F5D98C9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55326" r="66795" b="22455"/>
              <a:stretch/>
            </p:blipFill>
            <p:spPr>
              <a:xfrm>
                <a:off x="8608835" y="5001891"/>
                <a:ext cx="957511" cy="95097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5" name="그림 9" descr="사진, 표시중, 다른, 표시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34423584-FB68-4B88-A8E7-B77259AC0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3349" t="8889" r="33317" b="72401"/>
              <a:stretch/>
            </p:blipFill>
            <p:spPr>
              <a:xfrm>
                <a:off x="9790130" y="5007402"/>
                <a:ext cx="962025" cy="952067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5D962AF-D779-4B35-AB7A-0D55DC0BCAAD}"/>
                </a:ext>
              </a:extLst>
            </p:cNvPr>
            <p:cNvGrpSpPr/>
            <p:nvPr/>
          </p:nvGrpSpPr>
          <p:grpSpPr>
            <a:xfrm>
              <a:off x="6031980" y="2938085"/>
              <a:ext cx="4915284" cy="1472167"/>
              <a:chOff x="6031980" y="2938085"/>
              <a:chExt cx="4915284" cy="1472167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CEBEA40-4AF6-4A81-8F46-70832F59CF0F}"/>
                  </a:ext>
                </a:extLst>
              </p:cNvPr>
              <p:cNvSpPr/>
              <p:nvPr/>
            </p:nvSpPr>
            <p:spPr>
              <a:xfrm>
                <a:off x="6031980" y="3103854"/>
                <a:ext cx="4915284" cy="1306398"/>
              </a:xfrm>
              <a:prstGeom prst="roundRect">
                <a:avLst/>
              </a:prstGeom>
              <a:noFill/>
              <a:ln w="2222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D52509A4-54E5-466D-AE45-BB687D053F89}"/>
                  </a:ext>
                </a:extLst>
              </p:cNvPr>
              <p:cNvSpPr/>
              <p:nvPr/>
            </p:nvSpPr>
            <p:spPr>
              <a:xfrm>
                <a:off x="6329160" y="2938085"/>
                <a:ext cx="2095500" cy="33528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#</a:t>
                </a:r>
                <a:r>
                  <a:rPr lang="ko-KR" altLang="en-US" sz="14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아이돌 </a:t>
                </a:r>
                <a:r>
                  <a:rPr lang="en-US" altLang="ko-KR" sz="14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#</a:t>
                </a:r>
                <a:r>
                  <a:rPr lang="ko-KR" altLang="en-US" sz="140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아이즈원</a:t>
                </a:r>
                <a:r>
                  <a:rPr lang="ko-KR" altLang="en-US" sz="14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#</a:t>
                </a:r>
                <a:r>
                  <a:rPr lang="ko-KR" altLang="en-US" sz="14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유리</a:t>
                </a:r>
              </a:p>
            </p:txBody>
          </p:sp>
          <p:pic>
            <p:nvPicPr>
              <p:cNvPr id="39" name="그림 38" descr="사진, 다른, 가장, 그룹이(가) 표시된 사진&#10;&#10;자동 생성된 설명">
                <a:extLst>
                  <a:ext uri="{FF2B5EF4-FFF2-40B4-BE49-F238E27FC236}">
                    <a16:creationId xmlns:a16="http://schemas.microsoft.com/office/drawing/2014/main" id="{551242C2-5938-45BC-8ACB-0265114171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4" t="8709" r="66845" b="72744"/>
              <a:stretch/>
            </p:blipFill>
            <p:spPr>
              <a:xfrm>
                <a:off x="6251751" y="3366320"/>
                <a:ext cx="960445" cy="95097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1" name="그림 40" descr="사진, 다른, 가장, 그룹이(가) 표시된 사진&#10;&#10;자동 생성된 설명">
                <a:extLst>
                  <a:ext uri="{FF2B5EF4-FFF2-40B4-BE49-F238E27FC236}">
                    <a16:creationId xmlns:a16="http://schemas.microsoft.com/office/drawing/2014/main" id="{E18C3F89-8FB7-4373-A9CB-9B7A45D7A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9" t="8689" r="33275" b="72451"/>
              <a:stretch/>
            </p:blipFill>
            <p:spPr>
              <a:xfrm>
                <a:off x="7431967" y="3360477"/>
                <a:ext cx="960445" cy="962663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2C95323-B102-405F-BA3F-F905B9AC4C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10697" r="66772" b="67226"/>
              <a:stretch/>
            </p:blipFill>
            <p:spPr>
              <a:xfrm>
                <a:off x="8612183" y="3353636"/>
                <a:ext cx="958176" cy="944880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7" name="그림 9" descr="사진, 표시중, 다른, 표시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C24CC019-1222-41AA-BAAD-2B521031BE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66842" t="27755" r="-42" b="53676"/>
              <a:stretch/>
            </p:blipFill>
            <p:spPr>
              <a:xfrm>
                <a:off x="9790130" y="3343042"/>
                <a:ext cx="958176" cy="944881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56116ED-EBBD-4B13-897B-39D39C8E1211}"/>
                </a:ext>
              </a:extLst>
            </p:cNvPr>
            <p:cNvGrpSpPr/>
            <p:nvPr/>
          </p:nvGrpSpPr>
          <p:grpSpPr>
            <a:xfrm>
              <a:off x="6031980" y="1296407"/>
              <a:ext cx="4909175" cy="1474038"/>
              <a:chOff x="6031980" y="1296407"/>
              <a:chExt cx="4909175" cy="1474038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6FC6D9DF-A96A-4167-AE26-A70E303A0B65}"/>
                  </a:ext>
                </a:extLst>
              </p:cNvPr>
              <p:cNvSpPr/>
              <p:nvPr/>
            </p:nvSpPr>
            <p:spPr>
              <a:xfrm>
                <a:off x="6031980" y="1464047"/>
                <a:ext cx="4909175" cy="1306398"/>
              </a:xfrm>
              <a:prstGeom prst="roundRect">
                <a:avLst/>
              </a:prstGeom>
              <a:noFill/>
              <a:ln w="2222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08DC1AAB-E610-404E-9794-855A66408FA6}"/>
                  </a:ext>
                </a:extLst>
              </p:cNvPr>
              <p:cNvGrpSpPr/>
              <p:nvPr/>
            </p:nvGrpSpPr>
            <p:grpSpPr>
              <a:xfrm>
                <a:off x="6251751" y="1296407"/>
                <a:ext cx="4496555" cy="1379931"/>
                <a:chOff x="6251751" y="1296407"/>
                <a:chExt cx="4496555" cy="1379931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3D6869AD-DF80-4411-A6D5-B56B644F2D21}"/>
                    </a:ext>
                  </a:extLst>
                </p:cNvPr>
                <p:cNvSpPr/>
                <p:nvPr/>
              </p:nvSpPr>
              <p:spPr>
                <a:xfrm>
                  <a:off x="6329160" y="1296407"/>
                  <a:ext cx="2095500" cy="33528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4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#</a:t>
                  </a:r>
                  <a:r>
                    <a:rPr lang="ko-KR" altLang="en-US" sz="14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아이돌 </a:t>
                  </a:r>
                  <a:r>
                    <a:rPr lang="en-US" altLang="ko-KR" sz="14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#</a:t>
                  </a:r>
                  <a:r>
                    <a:rPr lang="ko-KR" altLang="en-US" sz="14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소녀시대 </a:t>
                  </a:r>
                  <a:r>
                    <a:rPr lang="en-US" altLang="ko-KR" sz="14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#</a:t>
                  </a:r>
                  <a:r>
                    <a:rPr lang="ko-KR" altLang="en-US" sz="14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유리</a:t>
                  </a:r>
                </a:p>
              </p:txBody>
            </p:sp>
            <p:pic>
              <p:nvPicPr>
                <p:cNvPr id="42" name="그림 41" descr="사진, 가장, 그룹, 젊은이(가) 표시된 사진&#10;&#10;자동 생성된 설명">
                  <a:extLst>
                    <a:ext uri="{FF2B5EF4-FFF2-40B4-BE49-F238E27FC236}">
                      <a16:creationId xmlns:a16="http://schemas.microsoft.com/office/drawing/2014/main" id="{889720FF-FD49-4E94-95A4-E7AAAC23E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" t="11682" r="66748" b="69679"/>
                <a:stretch/>
              </p:blipFill>
              <p:spPr>
                <a:xfrm>
                  <a:off x="6251751" y="1716218"/>
                  <a:ext cx="958216" cy="956311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43" name="그림 42" descr="사진, 가장, 그룹, 젊은이(가) 표시된 사진&#10;&#10;자동 생성된 설명">
                  <a:extLst>
                    <a:ext uri="{FF2B5EF4-FFF2-40B4-BE49-F238E27FC236}">
                      <a16:creationId xmlns:a16="http://schemas.microsoft.com/office/drawing/2014/main" id="{FDD7D8A2-C4AD-47C3-AD25-9888EC7A6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8135" r="66721" b="13152"/>
                <a:stretch/>
              </p:blipFill>
              <p:spPr>
                <a:xfrm>
                  <a:off x="7431967" y="1716218"/>
                  <a:ext cx="960445" cy="960120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46" name="그림 9" descr="사진, 표시중, 다른, 표시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57FA83E8-2724-403B-B563-7E207590F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66798" t="8941" r="1" b="72266"/>
                <a:stretch/>
              </p:blipFill>
              <p:spPr>
                <a:xfrm>
                  <a:off x="8608835" y="1716217"/>
                  <a:ext cx="958216" cy="956311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48" name="그림 9" descr="사진, 표시중, 다른, 표시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DF3E1794-1808-4D52-9BDA-2603B757F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27738" r="66889" b="53582"/>
                <a:stretch/>
              </p:blipFill>
              <p:spPr>
                <a:xfrm>
                  <a:off x="9792678" y="1721933"/>
                  <a:ext cx="955628" cy="950595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</p:grpSp>
        </p:grp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AA651C82-2A9B-4A19-A4B8-2BD7528377DF}"/>
                </a:ext>
              </a:extLst>
            </p:cNvPr>
            <p:cNvSpPr/>
            <p:nvPr/>
          </p:nvSpPr>
          <p:spPr>
            <a:xfrm>
              <a:off x="4434814" y="3481974"/>
              <a:ext cx="1202542" cy="667015"/>
            </a:xfrm>
            <a:prstGeom prst="rightArrow">
              <a:avLst>
                <a:gd name="adj1" fmla="val 42356"/>
                <a:gd name="adj2" fmla="val 56369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222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63553FD-CF5C-4D3B-A8F4-17C42B5B49B2}"/>
              </a:ext>
            </a:extLst>
          </p:cNvPr>
          <p:cNvGrpSpPr/>
          <p:nvPr/>
        </p:nvGrpSpPr>
        <p:grpSpPr>
          <a:xfrm>
            <a:off x="4143577" y="1497526"/>
            <a:ext cx="2078983" cy="1941218"/>
            <a:chOff x="4100350" y="1497526"/>
            <a:chExt cx="2078983" cy="1941218"/>
          </a:xfrm>
        </p:grpSpPr>
        <p:pic>
          <p:nvPicPr>
            <p:cNvPr id="28" name="그래픽 27" descr="물음표">
              <a:extLst>
                <a:ext uri="{FF2B5EF4-FFF2-40B4-BE49-F238E27FC236}">
                  <a16:creationId xmlns:a16="http://schemas.microsoft.com/office/drawing/2014/main" id="{9D9868D3-DD0D-496E-A9B5-BAD6D302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10429" y="1497526"/>
              <a:ext cx="1268904" cy="1268904"/>
            </a:xfrm>
            <a:prstGeom prst="rect">
              <a:avLst/>
            </a:prstGeom>
          </p:spPr>
        </p:pic>
        <p:pic>
          <p:nvPicPr>
            <p:cNvPr id="49" name="그래픽 48" descr="단색으로 채워진 혼란스러운 얼굴">
              <a:extLst>
                <a:ext uri="{FF2B5EF4-FFF2-40B4-BE49-F238E27FC236}">
                  <a16:creationId xmlns:a16="http://schemas.microsoft.com/office/drawing/2014/main" id="{42817240-3AD3-465E-832F-9E1E9538C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100350" y="2017967"/>
              <a:ext cx="1420777" cy="1420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98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2662" y="1188606"/>
            <a:ext cx="1714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err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MoaYo.official</a:t>
            </a:r>
            <a:endParaRPr lang="ko-KR" altLang="en-US" sz="1050" b="1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6910" y="1188606"/>
            <a:ext cx="285752" cy="28575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4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5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6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7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95091" y="414196"/>
              <a:ext cx="1987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검색의 불편함</a:t>
              </a:r>
            </a:p>
          </p:txBody>
        </p:sp>
      </p:grpSp>
      <p:pic>
        <p:nvPicPr>
          <p:cNvPr id="11" name="그림 10" descr="키보드이(가) 표시된 사진&#10;&#10;자동 생성된 설명">
            <a:extLst>
              <a:ext uri="{FF2B5EF4-FFF2-40B4-BE49-F238E27FC236}">
                <a16:creationId xmlns:a16="http://schemas.microsoft.com/office/drawing/2014/main" id="{5E6082B9-FF55-48F9-ABC3-01BE8FAFAF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34" y="1309572"/>
            <a:ext cx="2428777" cy="4320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28C593-51FE-4AD2-867D-978E84BD16B3}"/>
              </a:ext>
            </a:extLst>
          </p:cNvPr>
          <p:cNvSpPr txBox="1"/>
          <p:nvPr/>
        </p:nvSpPr>
        <p:spPr>
          <a:xfrm>
            <a:off x="1282857" y="3023383"/>
            <a:ext cx="277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복합 해시태그 검색 불가</a:t>
            </a:r>
            <a:endParaRPr lang="en-US" altLang="ko-KR" sz="1600"/>
          </a:p>
          <a:p>
            <a:pPr algn="ctr"/>
            <a:r>
              <a:rPr lang="ko-KR" altLang="en-US" sz="1600"/>
              <a:t>단일 태그 검색만 허용</a:t>
            </a:r>
            <a:endParaRPr lang="en-US" altLang="ko-KR" sz="160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4D0F060-1037-4DE1-AE71-1F3B1978FC98}"/>
              </a:ext>
            </a:extLst>
          </p:cNvPr>
          <p:cNvGrpSpPr/>
          <p:nvPr/>
        </p:nvGrpSpPr>
        <p:grpSpPr>
          <a:xfrm>
            <a:off x="780715" y="5910183"/>
            <a:ext cx="642942" cy="321471"/>
            <a:chOff x="2500298" y="6107925"/>
            <a:chExt cx="642942" cy="321471"/>
          </a:xfrm>
        </p:grpSpPr>
        <p:pic>
          <p:nvPicPr>
            <p:cNvPr id="36" name="그림 35" descr="noun_638755_cc.png">
              <a:extLst>
                <a:ext uri="{FF2B5EF4-FFF2-40B4-BE49-F238E27FC236}">
                  <a16:creationId xmlns:a16="http://schemas.microsoft.com/office/drawing/2014/main" id="{FC096735-8AD6-4083-9B8A-09314DAA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7" name="그림 36" descr="noun_682470_cct.png">
              <a:extLst>
                <a:ext uri="{FF2B5EF4-FFF2-40B4-BE49-F238E27FC236}">
                  <a16:creationId xmlns:a16="http://schemas.microsoft.com/office/drawing/2014/main" id="{B62D0801-BAC2-406B-A968-C02855955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0FC9A47-A855-4892-931C-EDA143F96D53}"/>
              </a:ext>
            </a:extLst>
          </p:cNvPr>
          <p:cNvCxnSpPr>
            <a:cxnSpLocks/>
          </p:cNvCxnSpPr>
          <p:nvPr/>
        </p:nvCxnSpPr>
        <p:spPr>
          <a:xfrm>
            <a:off x="780715" y="5866034"/>
            <a:ext cx="10379525" cy="43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 11">
            <a:extLst>
              <a:ext uri="{FF2B5EF4-FFF2-40B4-BE49-F238E27FC236}">
                <a16:creationId xmlns:a16="http://schemas.microsoft.com/office/drawing/2014/main" id="{8996E3DB-A706-423D-9BCE-D84B2914DAC8}"/>
              </a:ext>
            </a:extLst>
          </p:cNvPr>
          <p:cNvSpPr/>
          <p:nvPr/>
        </p:nvSpPr>
        <p:spPr>
          <a:xfrm>
            <a:off x="10929906" y="595858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91322E85-3C0F-4E57-B1AB-CAB68DFB16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7" b="74998"/>
          <a:stretch/>
        </p:blipFill>
        <p:spPr>
          <a:xfrm>
            <a:off x="4506934" y="1449068"/>
            <a:ext cx="2428777" cy="939800"/>
          </a:xfrm>
          <a:prstGeom prst="rect">
            <a:avLst/>
          </a:prstGeom>
          <a:ln w="19050">
            <a:solidFill>
              <a:srgbClr val="4D207D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03EC253-1FE8-4B62-B656-C8542BC5D4E1}"/>
              </a:ext>
            </a:extLst>
          </p:cNvPr>
          <p:cNvSpPr txBox="1"/>
          <p:nvPr/>
        </p:nvSpPr>
        <p:spPr>
          <a:xfrm>
            <a:off x="1282857" y="4151302"/>
            <a:ext cx="277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동음이의어</a:t>
            </a:r>
            <a:r>
              <a:rPr lang="en-US" altLang="ko-KR" sz="1600"/>
              <a:t>, </a:t>
            </a:r>
            <a:r>
              <a:rPr lang="ko-KR" altLang="en-US" sz="1600"/>
              <a:t>관련 없는 정보</a:t>
            </a:r>
            <a:endParaRPr lang="en-US" altLang="ko-KR" sz="1600"/>
          </a:p>
          <a:p>
            <a:pPr algn="ctr"/>
            <a:r>
              <a:rPr lang="ko-KR" altLang="en-US" sz="1600"/>
              <a:t>필터링 불가</a:t>
            </a:r>
            <a:endParaRPr lang="en-US" altLang="ko-KR" sz="160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A6B253B-3638-4BDD-B4FE-766FA1D28C46}"/>
              </a:ext>
            </a:extLst>
          </p:cNvPr>
          <p:cNvSpPr/>
          <p:nvPr/>
        </p:nvSpPr>
        <p:spPr>
          <a:xfrm>
            <a:off x="2511640" y="3718863"/>
            <a:ext cx="301841" cy="321734"/>
          </a:xfrm>
          <a:prstGeom prst="downArrow">
            <a:avLst/>
          </a:prstGeom>
          <a:solidFill>
            <a:srgbClr val="4D2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8B25246A-0DF6-4AF9-AABA-1E3FA6C108DE}"/>
              </a:ext>
            </a:extLst>
          </p:cNvPr>
          <p:cNvSpPr/>
          <p:nvPr/>
        </p:nvSpPr>
        <p:spPr>
          <a:xfrm>
            <a:off x="1852559" y="1563441"/>
            <a:ext cx="1620000" cy="1620000"/>
          </a:xfrm>
          <a:prstGeom prst="mathMultiply">
            <a:avLst>
              <a:gd name="adj1" fmla="val 7142"/>
            </a:avLst>
          </a:prstGeom>
          <a:solidFill>
            <a:srgbClr val="4D2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8C3A74-9E10-458A-A830-2D3E98A09F64}"/>
              </a:ext>
            </a:extLst>
          </p:cNvPr>
          <p:cNvGrpSpPr/>
          <p:nvPr/>
        </p:nvGrpSpPr>
        <p:grpSpPr>
          <a:xfrm>
            <a:off x="7964581" y="1918968"/>
            <a:ext cx="2590800" cy="2004941"/>
            <a:chOff x="7964581" y="1918968"/>
            <a:chExt cx="2590800" cy="2004941"/>
          </a:xfrm>
        </p:grpSpPr>
        <p:pic>
          <p:nvPicPr>
            <p:cNvPr id="7" name="그림 6" descr="그리기, 표지판이(가) 표시된 사진&#10;&#10;자동 생성된 설명">
              <a:extLst>
                <a:ext uri="{FF2B5EF4-FFF2-40B4-BE49-F238E27FC236}">
                  <a16:creationId xmlns:a16="http://schemas.microsoft.com/office/drawing/2014/main" id="{DF7EA96A-B74E-4E35-ADD4-F116EAD9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581" y="1918968"/>
              <a:ext cx="2590800" cy="876300"/>
            </a:xfrm>
            <a:prstGeom prst="rect">
              <a:avLst/>
            </a:prstGeom>
          </p:spPr>
        </p:pic>
        <p:pic>
          <p:nvPicPr>
            <p:cNvPr id="12" name="그림 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C90B5457-A61A-41FA-8ADF-F1E7EB6C0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581" y="3060309"/>
              <a:ext cx="2590800" cy="863600"/>
            </a:xfrm>
            <a:prstGeom prst="rect">
              <a:avLst/>
            </a:prstGeom>
          </p:spPr>
        </p:pic>
      </p:grpSp>
      <p:sp>
        <p:nvSpPr>
          <p:cNvPr id="43" name="곱하기 기호 42">
            <a:extLst>
              <a:ext uri="{FF2B5EF4-FFF2-40B4-BE49-F238E27FC236}">
                <a16:creationId xmlns:a16="http://schemas.microsoft.com/office/drawing/2014/main" id="{CEF30380-7887-4E39-833E-192EA4463E05}"/>
              </a:ext>
            </a:extLst>
          </p:cNvPr>
          <p:cNvSpPr/>
          <p:nvPr/>
        </p:nvSpPr>
        <p:spPr>
          <a:xfrm>
            <a:off x="7680775" y="1320929"/>
            <a:ext cx="3113492" cy="3113492"/>
          </a:xfrm>
          <a:prstGeom prst="mathMultiply">
            <a:avLst>
              <a:gd name="adj1" fmla="val 71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5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25 0.0685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3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7" grpId="0"/>
      <p:bldP spid="16" grpId="0" animBg="1"/>
      <p:bldP spid="25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86153" y="1034372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2662" y="1188606"/>
            <a:ext cx="1714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err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MoaYo.official</a:t>
            </a:r>
            <a:endParaRPr lang="ko-KR" altLang="en-US" sz="1050" b="1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6910" y="1188606"/>
            <a:ext cx="285752" cy="28575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4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5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6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7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95091" y="414196"/>
              <a:ext cx="1987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Meta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Search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4D0F060-1037-4DE1-AE71-1F3B1978FC98}"/>
              </a:ext>
            </a:extLst>
          </p:cNvPr>
          <p:cNvGrpSpPr/>
          <p:nvPr/>
        </p:nvGrpSpPr>
        <p:grpSpPr>
          <a:xfrm>
            <a:off x="780715" y="5910183"/>
            <a:ext cx="642942" cy="321471"/>
            <a:chOff x="2500298" y="6107925"/>
            <a:chExt cx="642942" cy="321471"/>
          </a:xfrm>
        </p:grpSpPr>
        <p:pic>
          <p:nvPicPr>
            <p:cNvPr id="36" name="그림 35" descr="noun_638755_cc.png">
              <a:extLst>
                <a:ext uri="{FF2B5EF4-FFF2-40B4-BE49-F238E27FC236}">
                  <a16:creationId xmlns:a16="http://schemas.microsoft.com/office/drawing/2014/main" id="{FC096735-8AD6-4083-9B8A-09314DAA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7" name="그림 36" descr="noun_682470_cct.png">
              <a:extLst>
                <a:ext uri="{FF2B5EF4-FFF2-40B4-BE49-F238E27FC236}">
                  <a16:creationId xmlns:a16="http://schemas.microsoft.com/office/drawing/2014/main" id="{B62D0801-BAC2-406B-A968-C02855955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0FC9A47-A855-4892-931C-EDA143F96D53}"/>
              </a:ext>
            </a:extLst>
          </p:cNvPr>
          <p:cNvCxnSpPr>
            <a:cxnSpLocks/>
          </p:cNvCxnSpPr>
          <p:nvPr/>
        </p:nvCxnSpPr>
        <p:spPr>
          <a:xfrm>
            <a:off x="780715" y="5866034"/>
            <a:ext cx="10379525" cy="43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 11">
            <a:extLst>
              <a:ext uri="{FF2B5EF4-FFF2-40B4-BE49-F238E27FC236}">
                <a16:creationId xmlns:a16="http://schemas.microsoft.com/office/drawing/2014/main" id="{8996E3DB-A706-423D-9BCE-D84B2914DAC8}"/>
              </a:ext>
            </a:extLst>
          </p:cNvPr>
          <p:cNvSpPr/>
          <p:nvPr/>
        </p:nvSpPr>
        <p:spPr>
          <a:xfrm>
            <a:off x="10929906" y="595858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1EB92-1333-4182-943A-D9F30722A715}"/>
              </a:ext>
            </a:extLst>
          </p:cNvPr>
          <p:cNvSpPr txBox="1"/>
          <p:nvPr/>
        </p:nvSpPr>
        <p:spPr>
          <a:xfrm>
            <a:off x="2644457" y="3065483"/>
            <a:ext cx="6959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다중복합 연산</a:t>
            </a:r>
            <a:r>
              <a:rPr lang="ko-KR" altLang="en-US" sz="4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34A99-B702-40E6-A5C7-7F9F9B4E49C7}"/>
              </a:ext>
            </a:extLst>
          </p:cNvPr>
          <p:cNvSpPr txBox="1"/>
          <p:nvPr/>
        </p:nvSpPr>
        <p:spPr>
          <a:xfrm>
            <a:off x="7388567" y="3065483"/>
            <a:ext cx="2215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메타검색</a:t>
            </a:r>
            <a:endParaRPr lang="ko-KR" altLang="en-US" sz="440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F66368-7365-48CF-AE88-E4C111470F48}"/>
              </a:ext>
            </a:extLst>
          </p:cNvPr>
          <p:cNvGrpSpPr/>
          <p:nvPr/>
        </p:nvGrpSpPr>
        <p:grpSpPr>
          <a:xfrm>
            <a:off x="7439356" y="2611277"/>
            <a:ext cx="2164466" cy="380906"/>
            <a:chOff x="7385402" y="2523473"/>
            <a:chExt cx="2164466" cy="3809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6F42D-E2AB-4BF4-ABB4-B32CF5B48EB3}"/>
                </a:ext>
              </a:extLst>
            </p:cNvPr>
            <p:cNvSpPr txBox="1"/>
            <p:nvPr/>
          </p:nvSpPr>
          <p:spPr>
            <a:xfrm>
              <a:off x="7385402" y="2523473"/>
              <a:ext cx="2164466" cy="369332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의미의 메타검색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7173D85-EDDC-48BA-9CF3-0DF6EC914243}"/>
                </a:ext>
              </a:extLst>
            </p:cNvPr>
            <p:cNvCxnSpPr>
              <a:cxnSpLocks/>
            </p:cNvCxnSpPr>
            <p:nvPr/>
          </p:nvCxnSpPr>
          <p:spPr>
            <a:xfrm>
              <a:off x="7514116" y="2904379"/>
              <a:ext cx="1964155" cy="0"/>
            </a:xfrm>
            <a:prstGeom prst="line">
              <a:avLst/>
            </a:prstGeom>
            <a:ln w="349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622B28D-9186-46BE-B939-49A9C0307ED1}"/>
              </a:ext>
            </a:extLst>
          </p:cNvPr>
          <p:cNvSpPr txBox="1"/>
          <p:nvPr/>
        </p:nvSpPr>
        <p:spPr>
          <a:xfrm>
            <a:off x="2621904" y="3065482"/>
            <a:ext cx="3311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다중복합 연산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3DAA99-18AF-4233-94EB-DC73216C56F5}"/>
              </a:ext>
            </a:extLst>
          </p:cNvPr>
          <p:cNvGrpSpPr/>
          <p:nvPr/>
        </p:nvGrpSpPr>
        <p:grpSpPr>
          <a:xfrm>
            <a:off x="2528858" y="2611277"/>
            <a:ext cx="3311500" cy="376577"/>
            <a:chOff x="7385402" y="2523473"/>
            <a:chExt cx="2164466" cy="38090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41F5E3-DFBA-40BE-A988-8DDF59886407}"/>
                </a:ext>
              </a:extLst>
            </p:cNvPr>
            <p:cNvSpPr txBox="1"/>
            <p:nvPr/>
          </p:nvSpPr>
          <p:spPr>
            <a:xfrm>
              <a:off x="7385402" y="2523473"/>
              <a:ext cx="2164466" cy="369332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F924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트리 구조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6A2EFEB-8169-4C97-9B30-2D57D2E62BDA}"/>
                </a:ext>
              </a:extLst>
            </p:cNvPr>
            <p:cNvCxnSpPr>
              <a:cxnSpLocks/>
            </p:cNvCxnSpPr>
            <p:nvPr/>
          </p:nvCxnSpPr>
          <p:spPr>
            <a:xfrm>
              <a:off x="7514116" y="2904379"/>
              <a:ext cx="1964155" cy="0"/>
            </a:xfrm>
            <a:prstGeom prst="line">
              <a:avLst/>
            </a:prstGeom>
            <a:ln w="34925">
              <a:solidFill>
                <a:srgbClr val="FF9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56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  <a:scene3d>
            <a:camera prst="orthographicFront"/>
            <a:lightRig rig="threePt" dir="t"/>
          </a:scene3d>
          <a:sp3d extrusionH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2662" y="1188606"/>
            <a:ext cx="1714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err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MoaYo.official</a:t>
            </a:r>
            <a:endParaRPr lang="ko-KR" altLang="en-US" sz="1050" b="1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6910" y="1188606"/>
            <a:ext cx="285752" cy="28575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D40E0D-7217-4316-AC8E-D0885309CFC1}"/>
              </a:ext>
            </a:extLst>
          </p:cNvPr>
          <p:cNvGrpSpPr/>
          <p:nvPr/>
        </p:nvGrpSpPr>
        <p:grpSpPr>
          <a:xfrm>
            <a:off x="780715" y="5910183"/>
            <a:ext cx="642942" cy="321471"/>
            <a:chOff x="2500298" y="6107925"/>
            <a:chExt cx="642942" cy="321471"/>
          </a:xfrm>
        </p:grpSpPr>
        <p:pic>
          <p:nvPicPr>
            <p:cNvPr id="30" name="그림 29" descr="noun_638755_cc.png">
              <a:extLst>
                <a:ext uri="{FF2B5EF4-FFF2-40B4-BE49-F238E27FC236}">
                  <a16:creationId xmlns:a16="http://schemas.microsoft.com/office/drawing/2014/main" id="{A64DD578-885E-493D-9A97-EF5F8D647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1" name="그림 30" descr="noun_682470_cct.png">
              <a:extLst>
                <a:ext uri="{FF2B5EF4-FFF2-40B4-BE49-F238E27FC236}">
                  <a16:creationId xmlns:a16="http://schemas.microsoft.com/office/drawing/2014/main" id="{0B1C4E6A-0BCF-4ED1-A547-C238FB89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F47CF2D-FD7D-4FEA-A3FD-2DF42609C306}"/>
              </a:ext>
            </a:extLst>
          </p:cNvPr>
          <p:cNvCxnSpPr>
            <a:cxnSpLocks/>
          </p:cNvCxnSpPr>
          <p:nvPr/>
        </p:nvCxnSpPr>
        <p:spPr>
          <a:xfrm>
            <a:off x="780715" y="5866034"/>
            <a:ext cx="10379525" cy="43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 11">
            <a:extLst>
              <a:ext uri="{FF2B5EF4-FFF2-40B4-BE49-F238E27FC236}">
                <a16:creationId xmlns:a16="http://schemas.microsoft.com/office/drawing/2014/main" id="{F0D80030-9355-44C1-9687-4BBF92FD1D37}"/>
              </a:ext>
            </a:extLst>
          </p:cNvPr>
          <p:cNvSpPr/>
          <p:nvPr/>
        </p:nvSpPr>
        <p:spPr>
          <a:xfrm>
            <a:off x="10929906" y="595858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071646-2FEC-4302-B66D-BC7302412EDF}"/>
              </a:ext>
            </a:extLst>
          </p:cNvPr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1F855B-4C69-46F5-825C-956FE55D36D6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A48EDA9-E764-4D0F-A4D1-EB10501A27F1}"/>
                </a:ext>
              </a:extLst>
            </p:cNvPr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50" name="그림 49" descr="noun_682470_cc.png">
                <a:extLst>
                  <a:ext uri="{FF2B5EF4-FFF2-40B4-BE49-F238E27FC236}">
                    <a16:creationId xmlns:a16="http://schemas.microsoft.com/office/drawing/2014/main" id="{A752B5AD-DCEA-4864-AFCE-A5DC81A5D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1" name="그림 50" descr="noun_682472_cc.png">
                <a:extLst>
                  <a:ext uri="{FF2B5EF4-FFF2-40B4-BE49-F238E27FC236}">
                    <a16:creationId xmlns:a16="http://schemas.microsoft.com/office/drawing/2014/main" id="{7435F343-4315-476C-B393-72886DBB5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52" name="그림 51" descr="noun_682480_cc.png">
                <a:extLst>
                  <a:ext uri="{FF2B5EF4-FFF2-40B4-BE49-F238E27FC236}">
                    <a16:creationId xmlns:a16="http://schemas.microsoft.com/office/drawing/2014/main" id="{20DF18B8-DD67-472B-A891-369D33079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476C149-7941-44E4-94DB-31583348B389}"/>
                </a:ext>
              </a:extLst>
            </p:cNvPr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47" name="그림 46" descr="noun_1346071_cc.png">
                <a:extLst>
                  <a:ext uri="{FF2B5EF4-FFF2-40B4-BE49-F238E27FC236}">
                    <a16:creationId xmlns:a16="http://schemas.microsoft.com/office/drawing/2014/main" id="{9682593A-6563-45E1-A11F-883F0CB08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8C17CFE6-3FDE-4A2A-BA5C-14DE3DD09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85921F0-CC48-402D-A910-408A6375441C}"/>
                  </a:ext>
                </a:extLst>
              </p:cNvPr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5746C0F-9E32-4076-B067-3F820D65EEF1}"/>
                </a:ext>
              </a:extLst>
            </p:cNvPr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DA450CE-57A1-4943-8088-892CBDF0360F}"/>
                  </a:ext>
                </a:extLst>
              </p:cNvPr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 descr="noun_629578_cc.png">
                <a:extLst>
                  <a:ext uri="{FF2B5EF4-FFF2-40B4-BE49-F238E27FC236}">
                    <a16:creationId xmlns:a16="http://schemas.microsoft.com/office/drawing/2014/main" id="{9EB9F964-DC03-47EF-BBBC-5873F0BD8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F8383B-6A7C-404F-9558-E9A4B8F6F723}"/>
                </a:ext>
              </a:extLst>
            </p:cNvPr>
            <p:cNvSpPr txBox="1"/>
            <p:nvPr/>
          </p:nvSpPr>
          <p:spPr>
            <a:xfrm>
              <a:off x="5295091" y="414196"/>
              <a:ext cx="1987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트리구조의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F11F14-081A-4B91-A5FC-388AA403F98B}"/>
              </a:ext>
            </a:extLst>
          </p:cNvPr>
          <p:cNvGrpSpPr/>
          <p:nvPr/>
        </p:nvGrpSpPr>
        <p:grpSpPr>
          <a:xfrm>
            <a:off x="7543581" y="1313221"/>
            <a:ext cx="3146209" cy="3895381"/>
            <a:chOff x="7543581" y="1313221"/>
            <a:chExt cx="3146209" cy="389538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3AF2DC-F4D7-4B8C-8D25-4C57A1A669BB}"/>
                </a:ext>
              </a:extLst>
            </p:cNvPr>
            <p:cNvSpPr txBox="1"/>
            <p:nvPr/>
          </p:nvSpPr>
          <p:spPr>
            <a:xfrm>
              <a:off x="7543581" y="4562271"/>
              <a:ext cx="3146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제공하지 않았던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계층적 분류 저장 제공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aphicFrame>
          <p:nvGraphicFramePr>
            <p:cNvPr id="13" name="다이어그램 12">
              <a:extLst>
                <a:ext uri="{FF2B5EF4-FFF2-40B4-BE49-F238E27FC236}">
                  <a16:creationId xmlns:a16="http://schemas.microsoft.com/office/drawing/2014/main" id="{6E23B35E-0EFC-413B-A72B-F586C39E48A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96868516"/>
                </p:ext>
              </p:extLst>
            </p:nvPr>
          </p:nvGraphicFramePr>
          <p:xfrm>
            <a:off x="7567903" y="2394568"/>
            <a:ext cx="2773047" cy="16931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72" name="곱하기 기호 71">
              <a:extLst>
                <a:ext uri="{FF2B5EF4-FFF2-40B4-BE49-F238E27FC236}">
                  <a16:creationId xmlns:a16="http://schemas.microsoft.com/office/drawing/2014/main" id="{E01A7759-04DD-405F-A3CD-8D89E7DB9C57}"/>
                </a:ext>
              </a:extLst>
            </p:cNvPr>
            <p:cNvSpPr/>
            <p:nvPr/>
          </p:nvSpPr>
          <p:spPr>
            <a:xfrm>
              <a:off x="7760063" y="1920048"/>
              <a:ext cx="2773046" cy="2773046"/>
            </a:xfrm>
            <a:prstGeom prst="mathMultiply">
              <a:avLst>
                <a:gd name="adj1" fmla="val 7142"/>
              </a:avLst>
            </a:prstGeom>
            <a:solidFill>
              <a:srgbClr val="4D2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38FFFB-6ADE-4FAE-BE15-394C04CE0312}"/>
                </a:ext>
              </a:extLst>
            </p:cNvPr>
            <p:cNvSpPr txBox="1"/>
            <p:nvPr/>
          </p:nvSpPr>
          <p:spPr>
            <a:xfrm>
              <a:off x="7720961" y="1313221"/>
              <a:ext cx="2386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저장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D68DF35-61D0-40D9-8766-30B4EDC9B9A2}"/>
              </a:ext>
            </a:extLst>
          </p:cNvPr>
          <p:cNvSpPr txBox="1"/>
          <p:nvPr/>
        </p:nvSpPr>
        <p:spPr>
          <a:xfrm>
            <a:off x="4397372" y="2705725"/>
            <a:ext cx="31462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</a:t>
            </a:r>
            <a:r>
              <a:rPr lang="ko-KR" altLang="en-US" sz="8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도감 </a:t>
            </a:r>
            <a:r>
              <a:rPr lang="en-US" altLang="ko-KR" sz="8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88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CF09DC-632C-4703-9625-DB5E7FB60163}"/>
              </a:ext>
            </a:extLst>
          </p:cNvPr>
          <p:cNvGrpSpPr/>
          <p:nvPr/>
        </p:nvGrpSpPr>
        <p:grpSpPr>
          <a:xfrm>
            <a:off x="1785202" y="1340884"/>
            <a:ext cx="3814199" cy="3867718"/>
            <a:chOff x="1785202" y="1340884"/>
            <a:chExt cx="3814199" cy="38677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44621D-7762-421E-80C9-80588CB4ACE0}"/>
                </a:ext>
              </a:extLst>
            </p:cNvPr>
            <p:cNvSpPr txBox="1"/>
            <p:nvPr/>
          </p:nvSpPr>
          <p:spPr>
            <a:xfrm>
              <a:off x="2464416" y="1340884"/>
              <a:ext cx="200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편의성</a:t>
              </a:r>
            </a:p>
          </p:txBody>
        </p:sp>
        <p:pic>
          <p:nvPicPr>
            <p:cNvPr id="4" name="그래픽 3" descr="스마트폰">
              <a:extLst>
                <a:ext uri="{FF2B5EF4-FFF2-40B4-BE49-F238E27FC236}">
                  <a16:creationId xmlns:a16="http://schemas.microsoft.com/office/drawing/2014/main" id="{262CBD32-C865-4C14-ABAE-158BD00F4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127854" y="2331884"/>
              <a:ext cx="1128897" cy="1128897"/>
            </a:xfrm>
            <a:prstGeom prst="rect">
              <a:avLst/>
            </a:prstGeom>
          </p:spPr>
        </p:pic>
        <p:pic>
          <p:nvPicPr>
            <p:cNvPr id="6" name="그림 5" descr="테이블이(가) 표시된 사진&#10;&#10;자동 생성된 설명">
              <a:extLst>
                <a:ext uri="{FF2B5EF4-FFF2-40B4-BE49-F238E27FC236}">
                  <a16:creationId xmlns:a16="http://schemas.microsoft.com/office/drawing/2014/main" id="{DF409375-4F2D-4785-B328-5C224292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998" y="3036786"/>
              <a:ext cx="1315166" cy="1315166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E6DE86-E3BC-46AB-8226-A3FEC732B48B}"/>
                </a:ext>
              </a:extLst>
            </p:cNvPr>
            <p:cNvSpPr txBox="1"/>
            <p:nvPr/>
          </p:nvSpPr>
          <p:spPr>
            <a:xfrm>
              <a:off x="1785202" y="4562271"/>
              <a:ext cx="381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만들어진 다중복합 태그에 대해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한번의 클릭으로 최신화 된 검색이 가능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5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2662" y="1188606"/>
            <a:ext cx="1714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err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MoaYo.official</a:t>
            </a:r>
            <a:endParaRPr lang="ko-KR" altLang="en-US" sz="1050" b="1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6910" y="1188606"/>
            <a:ext cx="285752" cy="28575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D40E0D-7217-4316-AC8E-D0885309CFC1}"/>
              </a:ext>
            </a:extLst>
          </p:cNvPr>
          <p:cNvGrpSpPr/>
          <p:nvPr/>
        </p:nvGrpSpPr>
        <p:grpSpPr>
          <a:xfrm>
            <a:off x="780715" y="5910183"/>
            <a:ext cx="642942" cy="321471"/>
            <a:chOff x="2500298" y="6107925"/>
            <a:chExt cx="642942" cy="321471"/>
          </a:xfrm>
        </p:grpSpPr>
        <p:pic>
          <p:nvPicPr>
            <p:cNvPr id="30" name="그림 29" descr="noun_638755_cc.png">
              <a:extLst>
                <a:ext uri="{FF2B5EF4-FFF2-40B4-BE49-F238E27FC236}">
                  <a16:creationId xmlns:a16="http://schemas.microsoft.com/office/drawing/2014/main" id="{A64DD578-885E-493D-9A97-EF5F8D647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1" name="그림 30" descr="noun_682470_cct.png">
              <a:extLst>
                <a:ext uri="{FF2B5EF4-FFF2-40B4-BE49-F238E27FC236}">
                  <a16:creationId xmlns:a16="http://schemas.microsoft.com/office/drawing/2014/main" id="{0B1C4E6A-0BCF-4ED1-A547-C238FB89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F47CF2D-FD7D-4FEA-A3FD-2DF42609C306}"/>
              </a:ext>
            </a:extLst>
          </p:cNvPr>
          <p:cNvCxnSpPr>
            <a:cxnSpLocks/>
          </p:cNvCxnSpPr>
          <p:nvPr/>
        </p:nvCxnSpPr>
        <p:spPr>
          <a:xfrm>
            <a:off x="780715" y="5866034"/>
            <a:ext cx="10379525" cy="43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 11">
            <a:extLst>
              <a:ext uri="{FF2B5EF4-FFF2-40B4-BE49-F238E27FC236}">
                <a16:creationId xmlns:a16="http://schemas.microsoft.com/office/drawing/2014/main" id="{F0D80030-9355-44C1-9687-4BBF92FD1D37}"/>
              </a:ext>
            </a:extLst>
          </p:cNvPr>
          <p:cNvSpPr/>
          <p:nvPr/>
        </p:nvSpPr>
        <p:spPr>
          <a:xfrm>
            <a:off x="10929906" y="595858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071646-2FEC-4302-B66D-BC7302412EDF}"/>
              </a:ext>
            </a:extLst>
          </p:cNvPr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1F855B-4C69-46F5-825C-956FE55D36D6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A48EDA9-E764-4D0F-A4D1-EB10501A27F1}"/>
                </a:ext>
              </a:extLst>
            </p:cNvPr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50" name="그림 49" descr="noun_682470_cc.png">
                <a:extLst>
                  <a:ext uri="{FF2B5EF4-FFF2-40B4-BE49-F238E27FC236}">
                    <a16:creationId xmlns:a16="http://schemas.microsoft.com/office/drawing/2014/main" id="{A752B5AD-DCEA-4864-AFCE-A5DC81A5D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1" name="그림 50" descr="noun_682472_cc.png">
                <a:extLst>
                  <a:ext uri="{FF2B5EF4-FFF2-40B4-BE49-F238E27FC236}">
                    <a16:creationId xmlns:a16="http://schemas.microsoft.com/office/drawing/2014/main" id="{7435F343-4315-476C-B393-72886DBB5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52" name="그림 51" descr="noun_682480_cc.png">
                <a:extLst>
                  <a:ext uri="{FF2B5EF4-FFF2-40B4-BE49-F238E27FC236}">
                    <a16:creationId xmlns:a16="http://schemas.microsoft.com/office/drawing/2014/main" id="{20DF18B8-DD67-472B-A891-369D33079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476C149-7941-44E4-94DB-31583348B389}"/>
                </a:ext>
              </a:extLst>
            </p:cNvPr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47" name="그림 46" descr="noun_1346071_cc.png">
                <a:extLst>
                  <a:ext uri="{FF2B5EF4-FFF2-40B4-BE49-F238E27FC236}">
                    <a16:creationId xmlns:a16="http://schemas.microsoft.com/office/drawing/2014/main" id="{9682593A-6563-45E1-A11F-883F0CB08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8C17CFE6-3FDE-4A2A-BA5C-14DE3DD09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85921F0-CC48-402D-A910-408A6375441C}"/>
                  </a:ext>
                </a:extLst>
              </p:cNvPr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5746C0F-9E32-4076-B067-3F820D65EEF1}"/>
                </a:ext>
              </a:extLst>
            </p:cNvPr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DA450CE-57A1-4943-8088-892CBDF0360F}"/>
                  </a:ext>
                </a:extLst>
              </p:cNvPr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 descr="noun_629578_cc.png">
                <a:extLst>
                  <a:ext uri="{FF2B5EF4-FFF2-40B4-BE49-F238E27FC236}">
                    <a16:creationId xmlns:a16="http://schemas.microsoft.com/office/drawing/2014/main" id="{9EB9F964-DC03-47EF-BBBC-5873F0BD8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F8383B-6A7C-404F-9558-E9A4B8F6F723}"/>
                </a:ext>
              </a:extLst>
            </p:cNvPr>
            <p:cNvSpPr txBox="1"/>
            <p:nvPr/>
          </p:nvSpPr>
          <p:spPr>
            <a:xfrm>
              <a:off x="5295091" y="414196"/>
              <a:ext cx="1987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공유의 불편함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53AF2DC-F4D7-4B8C-8D25-4C57A1A669BB}"/>
              </a:ext>
            </a:extLst>
          </p:cNvPr>
          <p:cNvSpPr txBox="1"/>
          <p:nvPr/>
        </p:nvSpPr>
        <p:spPr>
          <a:xfrm>
            <a:off x="496360" y="4604429"/>
            <a:ext cx="479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여러 게시물을 한번에 공유 불가</a:t>
            </a:r>
            <a:endParaRPr lang="en-US" altLang="ko-KR" sz="1600"/>
          </a:p>
          <a:p>
            <a:pPr algn="ctr"/>
            <a:r>
              <a:rPr lang="ko-KR" altLang="en-US" sz="1600"/>
              <a:t>일일이 공유해야 하는 번거로움</a:t>
            </a:r>
            <a:endParaRPr lang="en-US" altLang="ko-KR" sz="160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739EB6A-4079-423B-8340-F4FDE08A05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2899" y="1383432"/>
            <a:ext cx="2428776" cy="43199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1AA3180-C678-4343-B9D5-D39CDE0ACE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0859" y="1390862"/>
            <a:ext cx="2428776" cy="43199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933998-4278-455E-A804-366E98A33FB6}"/>
              </a:ext>
            </a:extLst>
          </p:cNvPr>
          <p:cNvSpPr/>
          <p:nvPr/>
        </p:nvSpPr>
        <p:spPr>
          <a:xfrm>
            <a:off x="8183880" y="2494280"/>
            <a:ext cx="2362200" cy="65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69CC127-9D7C-4C6E-B64F-4B8AF338B3D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3" b="32854"/>
          <a:stretch/>
        </p:blipFill>
        <p:spPr>
          <a:xfrm>
            <a:off x="8162899" y="3488266"/>
            <a:ext cx="2428776" cy="795867"/>
          </a:xfrm>
          <a:prstGeom prst="rect">
            <a:avLst/>
          </a:prstGeom>
          <a:ln w="19050">
            <a:solidFill>
              <a:srgbClr val="4D207D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2400F89-A893-45EE-B3AD-42973C4BC39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3" b="32854"/>
          <a:stretch/>
        </p:blipFill>
        <p:spPr>
          <a:xfrm>
            <a:off x="5510859" y="3494615"/>
            <a:ext cx="2428776" cy="795867"/>
          </a:xfrm>
          <a:prstGeom prst="rect">
            <a:avLst/>
          </a:prstGeom>
          <a:ln w="19050">
            <a:solidFill>
              <a:srgbClr val="4D207D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8BB75E-269B-4EF9-929B-592BBD357D71}"/>
              </a:ext>
            </a:extLst>
          </p:cNvPr>
          <p:cNvSpPr txBox="1"/>
          <p:nvPr/>
        </p:nvSpPr>
        <p:spPr>
          <a:xfrm>
            <a:off x="-167296" y="1572343"/>
            <a:ext cx="4791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공유 하고싶은 게시물 </a:t>
            </a:r>
            <a:r>
              <a:rPr lang="en-US" altLang="ko-KR" sz="120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E6ADA1-3E42-4FF6-97B6-EB5C574B520A}"/>
              </a:ext>
            </a:extLst>
          </p:cNvPr>
          <p:cNvSpPr txBox="1"/>
          <p:nvPr/>
        </p:nvSpPr>
        <p:spPr>
          <a:xfrm>
            <a:off x="-176921" y="2966822"/>
            <a:ext cx="4791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공유 하고싶은 게시물 </a:t>
            </a:r>
            <a:r>
              <a:rPr lang="en-US" altLang="ko-KR" sz="1200"/>
              <a:t>2</a:t>
            </a:r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1332A7B0-4FB8-754A-9A5F-84D073675C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61522" y="1719624"/>
            <a:ext cx="1524197" cy="1524197"/>
          </a:xfrm>
          <a:prstGeom prst="rect">
            <a:avLst/>
          </a:prstGeom>
        </p:spPr>
      </p:pic>
      <p:pic>
        <p:nvPicPr>
          <p:cNvPr id="6" name="그래픽 5" descr="사용자">
            <a:extLst>
              <a:ext uri="{FF2B5EF4-FFF2-40B4-BE49-F238E27FC236}">
                <a16:creationId xmlns:a16="http://schemas.microsoft.com/office/drawing/2014/main" id="{3396DD01-48AF-AE44-A2A6-71C64080EB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21191" y="1920101"/>
            <a:ext cx="1258494" cy="1258494"/>
          </a:xfrm>
          <a:prstGeom prst="rect">
            <a:avLst/>
          </a:prstGeom>
        </p:spPr>
      </p:pic>
      <p:pic>
        <p:nvPicPr>
          <p:cNvPr id="8" name="그래픽 7" descr="용지">
            <a:extLst>
              <a:ext uri="{FF2B5EF4-FFF2-40B4-BE49-F238E27FC236}">
                <a16:creationId xmlns:a16="http://schemas.microsoft.com/office/drawing/2014/main" id="{46107535-4CCC-B94F-B93A-2E0633A177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44650" y="2097158"/>
            <a:ext cx="914400" cy="914400"/>
          </a:xfrm>
          <a:prstGeom prst="rect">
            <a:avLst/>
          </a:prstGeom>
        </p:spPr>
      </p:pic>
      <p:pic>
        <p:nvPicPr>
          <p:cNvPr id="10" name="그래픽 9" descr="서적">
            <a:extLst>
              <a:ext uri="{FF2B5EF4-FFF2-40B4-BE49-F238E27FC236}">
                <a16:creationId xmlns:a16="http://schemas.microsoft.com/office/drawing/2014/main" id="{2965825F-66D3-D640-8362-5CE70CB91E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18391" y="4315408"/>
            <a:ext cx="914400" cy="914400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B9360EB6-BF00-8942-B028-B56AC6BB3EAD}"/>
              </a:ext>
            </a:extLst>
          </p:cNvPr>
          <p:cNvSpPr/>
          <p:nvPr/>
        </p:nvSpPr>
        <p:spPr>
          <a:xfrm>
            <a:off x="3758897" y="2424506"/>
            <a:ext cx="458920" cy="2866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8" name="그래픽 57" descr="용지">
            <a:extLst>
              <a:ext uri="{FF2B5EF4-FFF2-40B4-BE49-F238E27FC236}">
                <a16:creationId xmlns:a16="http://schemas.microsoft.com/office/drawing/2014/main" id="{A75FC36F-429B-9048-A642-8B0BBD9575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69626" y="2455402"/>
            <a:ext cx="914400" cy="914400"/>
          </a:xfrm>
          <a:prstGeom prst="rect">
            <a:avLst/>
          </a:prstGeom>
        </p:spPr>
      </p:pic>
      <p:pic>
        <p:nvPicPr>
          <p:cNvPr id="59" name="그래픽 58" descr="용지">
            <a:extLst>
              <a:ext uri="{FF2B5EF4-FFF2-40B4-BE49-F238E27FC236}">
                <a16:creationId xmlns:a16="http://schemas.microsoft.com/office/drawing/2014/main" id="{9D1E66C0-4A4B-4946-9067-C5B6AB4053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19674" y="1718125"/>
            <a:ext cx="914400" cy="914400"/>
          </a:xfrm>
          <a:prstGeom prst="rect">
            <a:avLst/>
          </a:prstGeom>
        </p:spPr>
      </p:pic>
      <p:pic>
        <p:nvPicPr>
          <p:cNvPr id="60" name="그래픽 59" descr="사용자">
            <a:extLst>
              <a:ext uri="{FF2B5EF4-FFF2-40B4-BE49-F238E27FC236}">
                <a16:creationId xmlns:a16="http://schemas.microsoft.com/office/drawing/2014/main" id="{A2FDCF8E-AEE7-714E-8629-53C465CB4E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2771" y="4124900"/>
            <a:ext cx="1258494" cy="1258494"/>
          </a:xfrm>
          <a:prstGeom prst="rect">
            <a:avLst/>
          </a:prstGeom>
        </p:spPr>
      </p:pic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3DFC39B2-7F9D-234F-8FAB-5396E2436E17}"/>
              </a:ext>
            </a:extLst>
          </p:cNvPr>
          <p:cNvSpPr/>
          <p:nvPr/>
        </p:nvSpPr>
        <p:spPr>
          <a:xfrm>
            <a:off x="3740477" y="4629305"/>
            <a:ext cx="458920" cy="2866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2" name="그래픽 61" descr="사용자">
            <a:extLst>
              <a:ext uri="{FF2B5EF4-FFF2-40B4-BE49-F238E27FC236}">
                <a16:creationId xmlns:a16="http://schemas.microsoft.com/office/drawing/2014/main" id="{B4698DB2-A4A2-A842-B94A-BB388460F8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43023" y="3892548"/>
            <a:ext cx="1524197" cy="15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0.22735 -0.00023 " pathEditMode="relative" ptsTypes="AA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0764 L 0.23229 0.00903 " pathEditMode="relative" ptsTypes="AA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0.00787 L 0.22435 0.00787 " pathEditMode="relative" ptsTypes="AA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0.00232 L 0.28841 0.00232 " pathEditMode="relative" ptsTypes="AA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0.31549 -0.22245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81" y="-11134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750"/>
                            </p:stCondLst>
                            <p:childTnLst>
                              <p:par>
                                <p:cTn id="10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50"/>
                            </p:stCondLst>
                            <p:childTnLst>
                              <p:par>
                                <p:cTn id="11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53229 -0.01644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15" y="-833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7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7" grpId="0"/>
      <p:bldP spid="11" grpId="0" animBg="1"/>
      <p:bldP spid="11" grpId="1" animBg="1"/>
      <p:bldP spid="61" grpId="0" animBg="1"/>
      <p:bldP spid="6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>
              <a:alpha val="85000"/>
            </a:srgbClr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56910" y="1188606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80715" y="5613853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4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756910" y="5535833"/>
            <a:ext cx="10383715" cy="60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6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7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9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49588" y="425221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#Goal</a:t>
              </a:r>
              <a:endParaRPr lang="ko-KR" altLang="en-US" sz="1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0929906" y="566225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8B870-3812-4653-AC39-86F9CCEA05F2}"/>
              </a:ext>
            </a:extLst>
          </p:cNvPr>
          <p:cNvSpPr txBox="1"/>
          <p:nvPr/>
        </p:nvSpPr>
        <p:spPr>
          <a:xfrm>
            <a:off x="4975795" y="3244332"/>
            <a:ext cx="435819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트리구조 형태를 통한 분류기능 제공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E1E726-9430-4DD4-861F-BDC472109809}"/>
              </a:ext>
            </a:extLst>
          </p:cNvPr>
          <p:cNvSpPr txBox="1"/>
          <p:nvPr/>
        </p:nvSpPr>
        <p:spPr>
          <a:xfrm>
            <a:off x="3265223" y="1938591"/>
            <a:ext cx="43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다중 복합 연산을 통한 메타검색 서비스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5AD4D4-5079-481B-98CE-F1E533299CC9}"/>
              </a:ext>
            </a:extLst>
          </p:cNvPr>
          <p:cNvSpPr txBox="1"/>
          <p:nvPr/>
        </p:nvSpPr>
        <p:spPr>
          <a:xfrm>
            <a:off x="3278973" y="4544058"/>
            <a:ext cx="43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분류된 데이터들을 </a:t>
            </a:r>
            <a:r>
              <a:rPr lang="en-US" altLang="ko-KR" b="1"/>
              <a:t>‘</a:t>
            </a:r>
            <a:r>
              <a:rPr lang="ko-KR" altLang="en-US" b="1"/>
              <a:t>도감</a:t>
            </a:r>
            <a:r>
              <a:rPr lang="en-US" altLang="ko-KR" b="1"/>
              <a:t>’</a:t>
            </a:r>
            <a:r>
              <a:rPr lang="ko-KR" altLang="en-US" b="1"/>
              <a:t>의 형태로 공유</a:t>
            </a:r>
          </a:p>
        </p:txBody>
      </p:sp>
      <p:pic>
        <p:nvPicPr>
          <p:cNvPr id="7" name="그래픽 6" descr="돋보기">
            <a:extLst>
              <a:ext uri="{FF2B5EF4-FFF2-40B4-BE49-F238E27FC236}">
                <a16:creationId xmlns:a16="http://schemas.microsoft.com/office/drawing/2014/main" id="{29230A68-B415-304B-901C-6E885EB52F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64573" y="1630611"/>
            <a:ext cx="914400" cy="914400"/>
          </a:xfrm>
          <a:prstGeom prst="rect">
            <a:avLst/>
          </a:prstGeom>
        </p:spPr>
      </p:pic>
      <p:pic>
        <p:nvPicPr>
          <p:cNvPr id="13" name="그래픽 12" descr="계층 구조형">
            <a:extLst>
              <a:ext uri="{FF2B5EF4-FFF2-40B4-BE49-F238E27FC236}">
                <a16:creationId xmlns:a16="http://schemas.microsoft.com/office/drawing/2014/main" id="{C022CC1D-03EA-F444-8F38-A8D2888147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20693" y="2971798"/>
            <a:ext cx="914400" cy="914400"/>
          </a:xfrm>
          <a:prstGeom prst="rect">
            <a:avLst/>
          </a:prstGeom>
        </p:spPr>
      </p:pic>
      <p:pic>
        <p:nvPicPr>
          <p:cNvPr id="15" name="그래픽 14" descr="서적">
            <a:extLst>
              <a:ext uri="{FF2B5EF4-FFF2-40B4-BE49-F238E27FC236}">
                <a16:creationId xmlns:a16="http://schemas.microsoft.com/office/drawing/2014/main" id="{47366796-8112-1A49-BB1E-68B924DDA4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50823" y="42715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5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381620" y="309870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68256" y="830101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096000" y="1083136"/>
            <a:ext cx="5568461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300588" y="1221493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6300588" y="5575939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68878" y="226380"/>
            <a:ext cx="11454244" cy="355862"/>
            <a:chOff x="379696" y="359547"/>
            <a:chExt cx="11454244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51" y="486288"/>
              <a:ext cx="1065789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4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5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6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6" y="362186"/>
              <a:ext cx="1595814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7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39860" y="425221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주요기능</a:t>
              </a:r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검색</a:t>
              </a: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1090327" y="5702364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6300588" y="5653958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10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222AE3-CE89-8348-BD24-806A6FCA89E2}"/>
              </a:ext>
            </a:extLst>
          </p:cNvPr>
          <p:cNvSpPr/>
          <p:nvPr/>
        </p:nvSpPr>
        <p:spPr>
          <a:xfrm>
            <a:off x="527539" y="1083136"/>
            <a:ext cx="5568461" cy="536898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연결선 38">
            <a:extLst>
              <a:ext uri="{FF2B5EF4-FFF2-40B4-BE49-F238E27FC236}">
                <a16:creationId xmlns:a16="http://schemas.microsoft.com/office/drawing/2014/main" id="{6E7D46C7-2D06-C044-9761-EEFC2DBCBFC6}"/>
              </a:ext>
            </a:extLst>
          </p:cNvPr>
          <p:cNvCxnSpPr>
            <a:cxnSpLocks/>
          </p:cNvCxnSpPr>
          <p:nvPr/>
        </p:nvCxnSpPr>
        <p:spPr>
          <a:xfrm flipV="1">
            <a:off x="6300588" y="1543500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6B1002F-DBB2-7C4B-AFE6-03334A0E2105}"/>
              </a:ext>
            </a:extLst>
          </p:cNvPr>
          <p:cNvGrpSpPr/>
          <p:nvPr/>
        </p:nvGrpSpPr>
        <p:grpSpPr>
          <a:xfrm>
            <a:off x="6535949" y="1879154"/>
            <a:ext cx="2000264" cy="285752"/>
            <a:chOff x="859815" y="1417608"/>
            <a:chExt cx="2000264" cy="28575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FFFA39-A3E4-6A45-8CB1-D92C65E2A97D}"/>
                </a:ext>
              </a:extLst>
            </p:cNvPr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8284B43-82CD-3840-A3CB-1E596D67F798}"/>
                </a:ext>
              </a:extLst>
            </p:cNvPr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B25D18-EDB1-1D41-8B32-6DE1AF764F3E}"/>
              </a:ext>
            </a:extLst>
          </p:cNvPr>
          <p:cNvGrpSpPr/>
          <p:nvPr/>
        </p:nvGrpSpPr>
        <p:grpSpPr>
          <a:xfrm>
            <a:off x="6821700" y="2361639"/>
            <a:ext cx="4590086" cy="1573008"/>
            <a:chOff x="6821701" y="2266359"/>
            <a:chExt cx="4590086" cy="15730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AAA455-777A-1849-B7DE-5BBD441FCE16}"/>
                </a:ext>
              </a:extLst>
            </p:cNvPr>
            <p:cNvSpPr txBox="1"/>
            <p:nvPr/>
          </p:nvSpPr>
          <p:spPr>
            <a:xfrm>
              <a:off x="6836205" y="2266359"/>
              <a:ext cx="4575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다중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태그 기반의 메타 검색입니다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kumimoji="1" lang="ko-Kore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14A443-1C5F-E04E-AAC5-A21E08461196}"/>
                </a:ext>
              </a:extLst>
            </p:cNvPr>
            <p:cNvSpPr txBox="1"/>
            <p:nvPr/>
          </p:nvSpPr>
          <p:spPr>
            <a:xfrm>
              <a:off x="6821701" y="2669816"/>
              <a:ext cx="42467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다중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태그가 포함된 게시물을 </a:t>
              </a:r>
              <a:r>
                <a:rPr kumimoji="1" lang="ko-KR" alt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인스타그램에서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각각 검색하여 겹치는 </a:t>
              </a:r>
              <a:r>
                <a:rPr kumimoji="1" lang="ko-KR" alt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검색물을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사용자에게 제공합니다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</a:p>
            <a:p>
              <a:endPara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 때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각 태그 별로 유사한 의미의 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‘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유사 태그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’</a:t>
              </a:r>
              <a:r>
                <a:rPr kumimoji="1" lang="ko-KR" alt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를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추가로 검색하여 검색 결과 정확도를 향상 하였습니다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kumimoji="1" lang="ko-Kore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7882984-D970-CD41-8147-59075B8742A8}"/>
              </a:ext>
            </a:extLst>
          </p:cNvPr>
          <p:cNvSpPr txBox="1"/>
          <p:nvPr/>
        </p:nvSpPr>
        <p:spPr>
          <a:xfrm>
            <a:off x="6821701" y="5215772"/>
            <a:ext cx="424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다중태그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메타검색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인스타그램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유사태그</a:t>
            </a:r>
            <a:endParaRPr kumimoji="1" lang="ko-Kore-KR" altLang="en-US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9AB8443-10EA-DE4D-9322-23307D634B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83" y="3059021"/>
            <a:ext cx="791220" cy="791220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53AD4FAC-0206-194D-A6C4-030E49B81E6C}"/>
              </a:ext>
            </a:extLst>
          </p:cNvPr>
          <p:cNvGrpSpPr/>
          <p:nvPr/>
        </p:nvGrpSpPr>
        <p:grpSpPr>
          <a:xfrm>
            <a:off x="1693189" y="1208898"/>
            <a:ext cx="2132164" cy="2103307"/>
            <a:chOff x="780214" y="1475409"/>
            <a:chExt cx="2132164" cy="210330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54B41A0-EDD2-F046-88DA-ABFD31AD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14" y="1475409"/>
              <a:ext cx="2103307" cy="210330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31D321-800F-BB4F-B2BB-61461DA00AE1}"/>
                </a:ext>
              </a:extLst>
            </p:cNvPr>
            <p:cNvSpPr/>
            <p:nvPr/>
          </p:nvSpPr>
          <p:spPr>
            <a:xfrm>
              <a:off x="2286000" y="3200400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84DD76-EA45-FE4F-A83D-A8C5133F5FA2}"/>
                </a:ext>
              </a:extLst>
            </p:cNvPr>
            <p:cNvSpPr/>
            <p:nvPr/>
          </p:nvSpPr>
          <p:spPr>
            <a:xfrm>
              <a:off x="1500725" y="2957146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3FEB945-3091-F64D-B542-B05AD4A34C32}"/>
                </a:ext>
              </a:extLst>
            </p:cNvPr>
            <p:cNvSpPr/>
            <p:nvPr/>
          </p:nvSpPr>
          <p:spPr>
            <a:xfrm>
              <a:off x="867673" y="2373196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6BD66A-C14E-174D-A9F9-5411F5416CC7}"/>
                </a:ext>
              </a:extLst>
            </p:cNvPr>
            <p:cNvSpPr txBox="1"/>
            <p:nvPr/>
          </p:nvSpPr>
          <p:spPr>
            <a:xfrm>
              <a:off x="845235" y="2420437"/>
              <a:ext cx="6054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6B02D0-8F5F-C643-A006-0ED24A8BBE3E}"/>
                </a:ext>
              </a:extLst>
            </p:cNvPr>
            <p:cNvSpPr txBox="1"/>
            <p:nvPr/>
          </p:nvSpPr>
          <p:spPr>
            <a:xfrm>
              <a:off x="1402039" y="3005673"/>
              <a:ext cx="6793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소녀시대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CFBA14-5597-E549-93C2-9349A957C5C0}"/>
                </a:ext>
              </a:extLst>
            </p:cNvPr>
            <p:cNvSpPr txBox="1"/>
            <p:nvPr/>
          </p:nvSpPr>
          <p:spPr>
            <a:xfrm>
              <a:off x="2306883" y="3227463"/>
              <a:ext cx="6054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유리</a:t>
              </a:r>
            </a:p>
          </p:txBody>
        </p:sp>
      </p:grp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3FCAD695-2B3A-9D49-9047-A5AF2CFA6FAB}"/>
              </a:ext>
            </a:extLst>
          </p:cNvPr>
          <p:cNvSpPr/>
          <p:nvPr/>
        </p:nvSpPr>
        <p:spPr>
          <a:xfrm>
            <a:off x="789745" y="3994643"/>
            <a:ext cx="532895" cy="250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아이돌</a:t>
            </a: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51C8B9C5-2410-C441-960D-AE463266ACB5}"/>
              </a:ext>
            </a:extLst>
          </p:cNvPr>
          <p:cNvSpPr/>
          <p:nvPr/>
        </p:nvSpPr>
        <p:spPr>
          <a:xfrm>
            <a:off x="1491415" y="3994643"/>
            <a:ext cx="532895" cy="250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소녀</a:t>
            </a:r>
            <a:endParaRPr kumimoji="1" lang="en-US" altLang="ko-Kore-KR" sz="8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시대</a:t>
            </a: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8FC9B7-6D77-0449-9EED-9F403A0FEE10}"/>
              </a:ext>
            </a:extLst>
          </p:cNvPr>
          <p:cNvSpPr/>
          <p:nvPr/>
        </p:nvSpPr>
        <p:spPr>
          <a:xfrm>
            <a:off x="2198084" y="3987981"/>
            <a:ext cx="532895" cy="250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유리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03E90BE-DA71-2543-9B93-658A9B8C1CA7}"/>
              </a:ext>
            </a:extLst>
          </p:cNvPr>
          <p:cNvGrpSpPr/>
          <p:nvPr/>
        </p:nvGrpSpPr>
        <p:grpSpPr>
          <a:xfrm>
            <a:off x="744547" y="4285111"/>
            <a:ext cx="2032227" cy="1852956"/>
            <a:chOff x="744547" y="4285111"/>
            <a:chExt cx="2032227" cy="1852956"/>
          </a:xfrm>
        </p:grpSpPr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B5EB1BFF-B020-6947-9626-8F9611278B44}"/>
                </a:ext>
              </a:extLst>
            </p:cNvPr>
            <p:cNvSpPr/>
            <p:nvPr/>
          </p:nvSpPr>
          <p:spPr>
            <a:xfrm>
              <a:off x="789744" y="4551320"/>
              <a:ext cx="532895" cy="15867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아래쪽 화살표[D] 55">
              <a:extLst>
                <a:ext uri="{FF2B5EF4-FFF2-40B4-BE49-F238E27FC236}">
                  <a16:creationId xmlns:a16="http://schemas.microsoft.com/office/drawing/2014/main" id="{49F63B7D-6E14-964E-BB9E-902CC80FB8B1}"/>
                </a:ext>
              </a:extLst>
            </p:cNvPr>
            <p:cNvSpPr/>
            <p:nvPr/>
          </p:nvSpPr>
          <p:spPr>
            <a:xfrm>
              <a:off x="1025507" y="4291773"/>
              <a:ext cx="61367" cy="19187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FA1A7272-475A-5D40-9104-BA78B86F2326}"/>
                </a:ext>
              </a:extLst>
            </p:cNvPr>
            <p:cNvSpPr/>
            <p:nvPr/>
          </p:nvSpPr>
          <p:spPr>
            <a:xfrm>
              <a:off x="1491414" y="4551320"/>
              <a:ext cx="532895" cy="15867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아래쪽 화살표[D] 60">
              <a:extLst>
                <a:ext uri="{FF2B5EF4-FFF2-40B4-BE49-F238E27FC236}">
                  <a16:creationId xmlns:a16="http://schemas.microsoft.com/office/drawing/2014/main" id="{1FD081BF-752E-4840-ABF9-F43CAD2F8C39}"/>
                </a:ext>
              </a:extLst>
            </p:cNvPr>
            <p:cNvSpPr/>
            <p:nvPr/>
          </p:nvSpPr>
          <p:spPr>
            <a:xfrm>
              <a:off x="1727177" y="4291773"/>
              <a:ext cx="61367" cy="19187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EEC74914-00B9-6846-B5F9-6EF0E14E8901}"/>
                </a:ext>
              </a:extLst>
            </p:cNvPr>
            <p:cNvSpPr/>
            <p:nvPr/>
          </p:nvSpPr>
          <p:spPr>
            <a:xfrm>
              <a:off x="2198083" y="4544658"/>
              <a:ext cx="532895" cy="15867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아래쪽 화살표[D] 64">
              <a:extLst>
                <a:ext uri="{FF2B5EF4-FFF2-40B4-BE49-F238E27FC236}">
                  <a16:creationId xmlns:a16="http://schemas.microsoft.com/office/drawing/2014/main" id="{BE040483-ABA7-0548-8310-B9F88D4105A5}"/>
                </a:ext>
              </a:extLst>
            </p:cNvPr>
            <p:cNvSpPr/>
            <p:nvPr/>
          </p:nvSpPr>
          <p:spPr>
            <a:xfrm>
              <a:off x="2433846" y="4285111"/>
              <a:ext cx="61367" cy="19187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0165449-185E-8B49-80ED-0D7DE32F7140}"/>
                </a:ext>
              </a:extLst>
            </p:cNvPr>
            <p:cNvSpPr txBox="1"/>
            <p:nvPr/>
          </p:nvSpPr>
          <p:spPr>
            <a:xfrm>
              <a:off x="744547" y="4616794"/>
              <a:ext cx="605495" cy="688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kumimoji="1" lang="ko-KR" altLang="en-US" sz="9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아이돌</a:t>
              </a:r>
              <a:endParaRPr kumimoji="1" lang="en-US" altLang="ko-KR" sz="9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9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#IDOL</a:t>
              </a:r>
            </a:p>
            <a:p>
              <a:pPr>
                <a:lnSpc>
                  <a:spcPct val="150000"/>
                </a:lnSpc>
              </a:pPr>
              <a:endParaRPr kumimoji="1" lang="ko-Kore-KR" altLang="en-US" sz="9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9A6AEE-BAB1-714F-91D9-3C56DDAB0B63}"/>
                </a:ext>
              </a:extLst>
            </p:cNvPr>
            <p:cNvSpPr txBox="1"/>
            <p:nvPr/>
          </p:nvSpPr>
          <p:spPr>
            <a:xfrm>
              <a:off x="1466229" y="4616248"/>
              <a:ext cx="605495" cy="919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kumimoji="1" lang="ko-KR" alt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소녀시대</a:t>
              </a:r>
              <a:endParaRPr kumimoji="1" lang="en-US" altLang="ko-KR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#SNSD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kumimoji="1" lang="en-US" altLang="ko-KR" sz="7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GirlsGeneration</a:t>
              </a:r>
              <a:endParaRPr kumimoji="1" lang="en-US" altLang="ko-KR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ko-Kore-KR" altLang="en-US" sz="9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E983085-F0A3-C549-9C31-F378B8E6A247}"/>
                </a:ext>
              </a:extLst>
            </p:cNvPr>
            <p:cNvSpPr txBox="1"/>
            <p:nvPr/>
          </p:nvSpPr>
          <p:spPr>
            <a:xfrm>
              <a:off x="2171279" y="4616248"/>
              <a:ext cx="605495" cy="758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kumimoji="1" lang="ko-KR" alt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유리</a:t>
              </a:r>
              <a:endParaRPr kumimoji="1" lang="en-US" altLang="ko-KR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#Yuri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kumimoji="1" lang="ko-KR" alt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권유리</a:t>
              </a:r>
              <a:endParaRPr kumimoji="1" lang="en-US" altLang="ko-KR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ko-Kore-KR" altLang="en-US" sz="9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D1A990-43D1-3046-A39E-EE66750157FE}"/>
                </a:ext>
              </a:extLst>
            </p:cNvPr>
            <p:cNvSpPr txBox="1"/>
            <p:nvPr/>
          </p:nvSpPr>
          <p:spPr>
            <a:xfrm>
              <a:off x="767259" y="5305572"/>
              <a:ext cx="605495" cy="82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kumimoji="1" lang="ko-Kore-KR" altLang="en-US" sz="9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AFED7DE-554D-2848-A429-4FC9B4F1C9E6}"/>
                </a:ext>
              </a:extLst>
            </p:cNvPr>
            <p:cNvSpPr txBox="1"/>
            <p:nvPr/>
          </p:nvSpPr>
          <p:spPr>
            <a:xfrm>
              <a:off x="1457614" y="5288254"/>
              <a:ext cx="605495" cy="82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kumimoji="1" lang="ko-Kore-KR" altLang="en-US" sz="9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B873149-DCD0-CE48-917C-ADB4FE6DDE51}"/>
                </a:ext>
              </a:extLst>
            </p:cNvPr>
            <p:cNvSpPr txBox="1"/>
            <p:nvPr/>
          </p:nvSpPr>
          <p:spPr>
            <a:xfrm>
              <a:off x="2171278" y="5284893"/>
              <a:ext cx="605495" cy="82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kumimoji="1" lang="ko-Kore-KR" altLang="en-US" sz="9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9088DE9-3AEE-5F46-BF64-D54B6BCE0294}"/>
              </a:ext>
            </a:extLst>
          </p:cNvPr>
          <p:cNvGrpSpPr/>
          <p:nvPr/>
        </p:nvGrpSpPr>
        <p:grpSpPr>
          <a:xfrm>
            <a:off x="4294956" y="3904539"/>
            <a:ext cx="1245961" cy="2193617"/>
            <a:chOff x="4294956" y="3904539"/>
            <a:chExt cx="1245961" cy="2193617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504FB4A-7F4A-884F-84FE-7891824C76DD}"/>
                </a:ext>
              </a:extLst>
            </p:cNvPr>
            <p:cNvGrpSpPr/>
            <p:nvPr/>
          </p:nvGrpSpPr>
          <p:grpSpPr>
            <a:xfrm>
              <a:off x="4294956" y="3904539"/>
              <a:ext cx="1245961" cy="2193617"/>
              <a:chOff x="1198486" y="1011979"/>
              <a:chExt cx="2432480" cy="4279112"/>
            </a:xfrm>
          </p:grpSpPr>
          <p:sp>
            <p:nvSpPr>
              <p:cNvPr id="87" name="사각형: 둥근 모서리 24">
                <a:extLst>
                  <a:ext uri="{FF2B5EF4-FFF2-40B4-BE49-F238E27FC236}">
                    <a16:creationId xmlns:a16="http://schemas.microsoft.com/office/drawing/2014/main" id="{53F03AC8-9A0C-1D45-82C6-86C777F10F09}"/>
                  </a:ext>
                </a:extLst>
              </p:cNvPr>
              <p:cNvSpPr/>
              <p:nvPr/>
            </p:nvSpPr>
            <p:spPr>
              <a:xfrm>
                <a:off x="1198486" y="1011979"/>
                <a:ext cx="2352582" cy="427911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사각형: 둥근 모서리 25">
                <a:extLst>
                  <a:ext uri="{FF2B5EF4-FFF2-40B4-BE49-F238E27FC236}">
                    <a16:creationId xmlns:a16="http://schemas.microsoft.com/office/drawing/2014/main" id="{E54FD3C0-B72C-1F44-A941-32997D1406E9}"/>
                  </a:ext>
                </a:extLst>
              </p:cNvPr>
              <p:cNvSpPr/>
              <p:nvPr/>
            </p:nvSpPr>
            <p:spPr>
              <a:xfrm>
                <a:off x="1278384" y="1014198"/>
                <a:ext cx="2352582" cy="41991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0B9CDC3-A0E9-2A4E-8D42-561D5AE6C1B9}"/>
                  </a:ext>
                </a:extLst>
              </p:cNvPr>
              <p:cNvSpPr/>
              <p:nvPr/>
            </p:nvSpPr>
            <p:spPr>
              <a:xfrm>
                <a:off x="1349406" y="1340528"/>
                <a:ext cx="2201662" cy="33380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각형: 둥근 모서리 27">
                <a:extLst>
                  <a:ext uri="{FF2B5EF4-FFF2-40B4-BE49-F238E27FC236}">
                    <a16:creationId xmlns:a16="http://schemas.microsoft.com/office/drawing/2014/main" id="{2B3536E0-F371-AE44-8C49-DACE7ADB6E9C}"/>
                  </a:ext>
                </a:extLst>
              </p:cNvPr>
              <p:cNvSpPr/>
              <p:nvPr/>
            </p:nvSpPr>
            <p:spPr>
              <a:xfrm>
                <a:off x="2216690" y="1182835"/>
                <a:ext cx="467093" cy="78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493901C-2E04-9049-8F40-9CC9D4EED14B}"/>
                  </a:ext>
                </a:extLst>
              </p:cNvPr>
              <p:cNvSpPr/>
              <p:nvPr/>
            </p:nvSpPr>
            <p:spPr>
              <a:xfrm>
                <a:off x="2296589" y="4757435"/>
                <a:ext cx="319597" cy="31959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D69523B-708E-BF4B-95BB-A61FB60174D9}"/>
                </a:ext>
              </a:extLst>
            </p:cNvPr>
            <p:cNvSpPr/>
            <p:nvPr/>
          </p:nvSpPr>
          <p:spPr>
            <a:xfrm>
              <a:off x="4372260" y="4072964"/>
              <a:ext cx="1127732" cy="1711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5" name="직선 연결선 38">
              <a:extLst>
                <a:ext uri="{FF2B5EF4-FFF2-40B4-BE49-F238E27FC236}">
                  <a16:creationId xmlns:a16="http://schemas.microsoft.com/office/drawing/2014/main" id="{5206DDEC-4154-6442-A4CE-111E3BB65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594" y="428275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38">
              <a:extLst>
                <a:ext uri="{FF2B5EF4-FFF2-40B4-BE49-F238E27FC236}">
                  <a16:creationId xmlns:a16="http://schemas.microsoft.com/office/drawing/2014/main" id="{89549AE0-57E5-774D-B07A-38EA0DFD5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2082" y="461624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D312479E-6EB4-304A-BF75-27093D589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2082" y="4132832"/>
              <a:ext cx="377191" cy="141836"/>
            </a:xfrm>
            <a:prstGeom prst="rect">
              <a:avLst/>
            </a:prstGeom>
          </p:spPr>
        </p:pic>
        <p:pic>
          <p:nvPicPr>
            <p:cNvPr id="100" name="그림 99" descr="그리기이(가) 표시된 사진&#10;&#10;자동 생성된 설명">
              <a:extLst>
                <a:ext uri="{FF2B5EF4-FFF2-40B4-BE49-F238E27FC236}">
                  <a16:creationId xmlns:a16="http://schemas.microsoft.com/office/drawing/2014/main" id="{8C7612E8-1B50-F44C-BEEB-66074E09B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 flipH="1">
              <a:off x="4441617" y="4324517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02" name="그림 101" descr="그리기이(가) 표시된 사진&#10;&#10;자동 생성된 설명">
              <a:extLst>
                <a:ext uri="{FF2B5EF4-FFF2-40B4-BE49-F238E27FC236}">
                  <a16:creationId xmlns:a16="http://schemas.microsoft.com/office/drawing/2014/main" id="{46A23A8A-8987-544C-A02F-1BA3F769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 flipH="1">
              <a:off x="4443108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C8DBAF33-BC71-5C41-A506-F86B7D7A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4781725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F1CEF5A6-317C-A342-9D3F-FE9139A2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5120698" y="4989094"/>
              <a:ext cx="291119" cy="27502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10" name="그림 109" descr="그리기이(가) 표시된 사진&#10;&#10;자동 생성된 설명">
              <a:extLst>
                <a:ext uri="{FF2B5EF4-FFF2-40B4-BE49-F238E27FC236}">
                  <a16:creationId xmlns:a16="http://schemas.microsoft.com/office/drawing/2014/main" id="{C5F89145-F6B8-9141-8E61-20084EF7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1"/>
                </a:ext>
              </a:extLst>
            </a:blip>
            <a:stretch>
              <a:fillRect/>
            </a:stretch>
          </p:blipFill>
          <p:spPr>
            <a:xfrm>
              <a:off x="4781725" y="4989926"/>
              <a:ext cx="273621" cy="275026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12" name="그림 1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2C2CAA99-B538-5949-9FEF-BF1EA7E9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3"/>
                </a:ext>
              </a:extLst>
            </a:blip>
            <a:stretch>
              <a:fillRect/>
            </a:stretch>
          </p:blipFill>
          <p:spPr>
            <a:xfrm flipH="1">
              <a:off x="5119310" y="4687423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AC829046-E0A8-C246-97B2-B23C86C68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5"/>
                </a:ext>
              </a:extLst>
            </a:blip>
            <a:stretch>
              <a:fillRect/>
            </a:stretch>
          </p:blipFill>
          <p:spPr>
            <a:xfrm>
              <a:off x="4443336" y="4989095"/>
              <a:ext cx="260595" cy="275858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8F041EB3-A132-6E47-9050-4A3210CE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4453867" y="5309962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20" name="그림 119" descr="그리기이(가) 표시된 사진&#10;&#10;자동 생성된 설명">
              <a:extLst>
                <a:ext uri="{FF2B5EF4-FFF2-40B4-BE49-F238E27FC236}">
                  <a16:creationId xmlns:a16="http://schemas.microsoft.com/office/drawing/2014/main" id="{22A0C5B6-790E-1E45-BF3D-27AD4250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 flipH="1">
              <a:off x="4781724" y="530885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21" name="그림 120" descr="그리기이(가) 표시된 사진&#10;&#10;자동 생성된 설명">
              <a:extLst>
                <a:ext uri="{FF2B5EF4-FFF2-40B4-BE49-F238E27FC236}">
                  <a16:creationId xmlns:a16="http://schemas.microsoft.com/office/drawing/2014/main" id="{35453ACE-625E-8644-B18C-7DD22E58F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3"/>
                </a:ext>
              </a:extLst>
            </a:blip>
            <a:stretch>
              <a:fillRect/>
            </a:stretch>
          </p:blipFill>
          <p:spPr>
            <a:xfrm flipH="1">
              <a:off x="5126391" y="5309944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</p:grpSp>
      <p:sp>
        <p:nvSpPr>
          <p:cNvPr id="122" name="오른쪽 화살표[R] 121">
            <a:extLst>
              <a:ext uri="{FF2B5EF4-FFF2-40B4-BE49-F238E27FC236}">
                <a16:creationId xmlns:a16="http://schemas.microsoft.com/office/drawing/2014/main" id="{620F8FAC-283B-964B-9F6A-45C531B64796}"/>
              </a:ext>
            </a:extLst>
          </p:cNvPr>
          <p:cNvSpPr/>
          <p:nvPr/>
        </p:nvSpPr>
        <p:spPr>
          <a:xfrm>
            <a:off x="3219769" y="4895594"/>
            <a:ext cx="615995" cy="39719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169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0" grpId="0" animBg="1"/>
      <p:bldP spid="64" grpId="0" animBg="1"/>
      <p:bldP spid="1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381620" y="309870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68256" y="830101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096000" y="1083136"/>
            <a:ext cx="5568461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300588" y="1221493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6300588" y="5575939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79696" y="218871"/>
            <a:ext cx="11454244" cy="355862"/>
            <a:chOff x="379696" y="359547"/>
            <a:chExt cx="11454244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51" y="486288"/>
              <a:ext cx="1065789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4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5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6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6" y="362186"/>
              <a:ext cx="1595814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7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39860" y="425221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주요기능</a:t>
              </a:r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도감</a:t>
              </a: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1090327" y="5702364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6300588" y="5653958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10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222AE3-CE89-8348-BD24-806A6FCA89E2}"/>
              </a:ext>
            </a:extLst>
          </p:cNvPr>
          <p:cNvSpPr/>
          <p:nvPr/>
        </p:nvSpPr>
        <p:spPr>
          <a:xfrm>
            <a:off x="527539" y="1083136"/>
            <a:ext cx="5568461" cy="53689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9A649C0-89F5-4040-BDC2-0F9DAFABF498}"/>
              </a:ext>
            </a:extLst>
          </p:cNvPr>
          <p:cNvGrpSpPr/>
          <p:nvPr/>
        </p:nvGrpSpPr>
        <p:grpSpPr>
          <a:xfrm>
            <a:off x="4129323" y="1243245"/>
            <a:ext cx="1245961" cy="2193617"/>
            <a:chOff x="4294956" y="3904539"/>
            <a:chExt cx="1245961" cy="219361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4DE2DCE-B94C-2743-A95C-518FEFC38F6A}"/>
                </a:ext>
              </a:extLst>
            </p:cNvPr>
            <p:cNvGrpSpPr/>
            <p:nvPr/>
          </p:nvGrpSpPr>
          <p:grpSpPr>
            <a:xfrm>
              <a:off x="4294956" y="3904539"/>
              <a:ext cx="1245961" cy="2193617"/>
              <a:chOff x="1198486" y="1011979"/>
              <a:chExt cx="2432480" cy="4279112"/>
            </a:xfrm>
          </p:grpSpPr>
          <p:sp>
            <p:nvSpPr>
              <p:cNvPr id="52" name="사각형: 둥근 모서리 24">
                <a:extLst>
                  <a:ext uri="{FF2B5EF4-FFF2-40B4-BE49-F238E27FC236}">
                    <a16:creationId xmlns:a16="http://schemas.microsoft.com/office/drawing/2014/main" id="{952E545E-CBE2-5D41-AD7F-5CEC1C982A9B}"/>
                  </a:ext>
                </a:extLst>
              </p:cNvPr>
              <p:cNvSpPr/>
              <p:nvPr/>
            </p:nvSpPr>
            <p:spPr>
              <a:xfrm>
                <a:off x="1198486" y="1011979"/>
                <a:ext cx="2352582" cy="427911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25">
                <a:extLst>
                  <a:ext uri="{FF2B5EF4-FFF2-40B4-BE49-F238E27FC236}">
                    <a16:creationId xmlns:a16="http://schemas.microsoft.com/office/drawing/2014/main" id="{4C5DA0C2-784A-6B48-9E3D-9602720D9689}"/>
                  </a:ext>
                </a:extLst>
              </p:cNvPr>
              <p:cNvSpPr/>
              <p:nvPr/>
            </p:nvSpPr>
            <p:spPr>
              <a:xfrm>
                <a:off x="1278384" y="1014198"/>
                <a:ext cx="2352582" cy="41991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AAACC0B-39EF-0B43-BFD7-B86D43F2D10E}"/>
                  </a:ext>
                </a:extLst>
              </p:cNvPr>
              <p:cNvSpPr/>
              <p:nvPr/>
            </p:nvSpPr>
            <p:spPr>
              <a:xfrm>
                <a:off x="1349406" y="1340528"/>
                <a:ext cx="2201662" cy="33380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각형: 둥근 모서리 27">
                <a:extLst>
                  <a:ext uri="{FF2B5EF4-FFF2-40B4-BE49-F238E27FC236}">
                    <a16:creationId xmlns:a16="http://schemas.microsoft.com/office/drawing/2014/main" id="{4BE2BAE1-2B0D-6648-B79F-3658BB7D03AC}"/>
                  </a:ext>
                </a:extLst>
              </p:cNvPr>
              <p:cNvSpPr/>
              <p:nvPr/>
            </p:nvSpPr>
            <p:spPr>
              <a:xfrm>
                <a:off x="2216690" y="1182835"/>
                <a:ext cx="467093" cy="78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06CD1B01-619E-4F40-B8B7-9C8C79020440}"/>
                  </a:ext>
                </a:extLst>
              </p:cNvPr>
              <p:cNvSpPr/>
              <p:nvPr/>
            </p:nvSpPr>
            <p:spPr>
              <a:xfrm>
                <a:off x="2296589" y="4757435"/>
                <a:ext cx="319597" cy="31959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CCACEE0-485B-FC47-95C1-613D18932DA1}"/>
                </a:ext>
              </a:extLst>
            </p:cNvPr>
            <p:cNvSpPr/>
            <p:nvPr/>
          </p:nvSpPr>
          <p:spPr>
            <a:xfrm>
              <a:off x="4372260" y="4072964"/>
              <a:ext cx="1127732" cy="1711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7" name="직선 연결선 38">
              <a:extLst>
                <a:ext uri="{FF2B5EF4-FFF2-40B4-BE49-F238E27FC236}">
                  <a16:creationId xmlns:a16="http://schemas.microsoft.com/office/drawing/2014/main" id="{1CC98723-1CCF-E74C-A72E-AD9EA16DE3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594" y="428275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8">
              <a:extLst>
                <a:ext uri="{FF2B5EF4-FFF2-40B4-BE49-F238E27FC236}">
                  <a16:creationId xmlns:a16="http://schemas.microsoft.com/office/drawing/2014/main" id="{A525502F-0E9F-9A4E-A240-939E478B23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2082" y="461624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D2CD7DD-C0EC-1545-9A4C-4577F69C3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2082" y="4132832"/>
              <a:ext cx="377191" cy="141836"/>
            </a:xfrm>
            <a:prstGeom prst="rect">
              <a:avLst/>
            </a:prstGeom>
          </p:spPr>
        </p:pic>
        <p:pic>
          <p:nvPicPr>
            <p:cNvPr id="42" name="그림 41" descr="그리기이(가) 표시된 사진&#10;&#10;자동 생성된 설명">
              <a:extLst>
                <a:ext uri="{FF2B5EF4-FFF2-40B4-BE49-F238E27FC236}">
                  <a16:creationId xmlns:a16="http://schemas.microsoft.com/office/drawing/2014/main" id="{D09257A5-211D-2547-AFF5-D684F75DB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flipH="1">
              <a:off x="4441617" y="4324517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3" name="그림 42" descr="그리기이(가) 표시된 사진&#10;&#10;자동 생성된 설명">
              <a:extLst>
                <a:ext uri="{FF2B5EF4-FFF2-40B4-BE49-F238E27FC236}">
                  <a16:creationId xmlns:a16="http://schemas.microsoft.com/office/drawing/2014/main" id="{EF6CF43C-3075-DF4E-92B3-6ABDEF9B3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flipH="1">
              <a:off x="4443108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A320209-49D0-1842-95D2-F925E03D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4781725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296AFAF-08B9-9146-82AD-8D71822AC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5120698" y="4989094"/>
              <a:ext cx="291119" cy="27502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46" name="그림 45" descr="그리기이(가) 표시된 사진&#10;&#10;자동 생성된 설명">
              <a:extLst>
                <a:ext uri="{FF2B5EF4-FFF2-40B4-BE49-F238E27FC236}">
                  <a16:creationId xmlns:a16="http://schemas.microsoft.com/office/drawing/2014/main" id="{A17A48A4-711C-554E-9C3B-9BF8F64CF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4781725" y="4989926"/>
              <a:ext cx="273621" cy="275026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7" name="그림 46" descr="그리기이(가) 표시된 사진&#10;&#10;자동 생성된 설명">
              <a:extLst>
                <a:ext uri="{FF2B5EF4-FFF2-40B4-BE49-F238E27FC236}">
                  <a16:creationId xmlns:a16="http://schemas.microsoft.com/office/drawing/2014/main" id="{36FC921A-F6E5-F743-AA8C-278C051F3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1"/>
                </a:ext>
              </a:extLst>
            </a:blip>
            <a:stretch>
              <a:fillRect/>
            </a:stretch>
          </p:blipFill>
          <p:spPr>
            <a:xfrm flipH="1">
              <a:off x="5119310" y="4687423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B6E3A48-CCC0-3C48-AC10-6A344F5BA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3"/>
                </a:ext>
              </a:extLst>
            </a:blip>
            <a:stretch>
              <a:fillRect/>
            </a:stretch>
          </p:blipFill>
          <p:spPr>
            <a:xfrm>
              <a:off x="4443336" y="4989095"/>
              <a:ext cx="260595" cy="275858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4610D54-A4E5-914E-80B3-8266639BD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4453867" y="5309962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93C6E209-A510-CC4B-B627-D8DD95699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flipH="1">
              <a:off x="4781724" y="530885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F38514FD-6073-1045-86A8-77910673E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1"/>
                </a:ext>
              </a:extLst>
            </a:blip>
            <a:stretch>
              <a:fillRect/>
            </a:stretch>
          </p:blipFill>
          <p:spPr>
            <a:xfrm flipH="1">
              <a:off x="5126391" y="5309944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94B41B0-5F69-2446-9D35-85640577712F}"/>
              </a:ext>
            </a:extLst>
          </p:cNvPr>
          <p:cNvGrpSpPr/>
          <p:nvPr/>
        </p:nvGrpSpPr>
        <p:grpSpPr>
          <a:xfrm>
            <a:off x="6535949" y="1879154"/>
            <a:ext cx="2000264" cy="285752"/>
            <a:chOff x="859815" y="1417608"/>
            <a:chExt cx="2000264" cy="28575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E19544-4E1F-924C-83F0-5E9B24C7F569}"/>
                </a:ext>
              </a:extLst>
            </p:cNvPr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6F8C565-1FA1-1446-A9D7-0C94BC1406BB}"/>
                </a:ext>
              </a:extLst>
            </p:cNvPr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0" name="직선 연결선 38">
            <a:extLst>
              <a:ext uri="{FF2B5EF4-FFF2-40B4-BE49-F238E27FC236}">
                <a16:creationId xmlns:a16="http://schemas.microsoft.com/office/drawing/2014/main" id="{F22EA4E6-8771-944A-87D3-C5BF1230A2F0}"/>
              </a:ext>
            </a:extLst>
          </p:cNvPr>
          <p:cNvCxnSpPr>
            <a:cxnSpLocks/>
          </p:cNvCxnSpPr>
          <p:nvPr/>
        </p:nvCxnSpPr>
        <p:spPr>
          <a:xfrm flipV="1">
            <a:off x="6300588" y="1543500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3921064-1E43-AD42-B2DA-9D3223088378}"/>
              </a:ext>
            </a:extLst>
          </p:cNvPr>
          <p:cNvSpPr txBox="1"/>
          <p:nvPr/>
        </p:nvSpPr>
        <p:spPr>
          <a:xfrm>
            <a:off x="6821701" y="2401391"/>
            <a:ext cx="42467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검색을 지속 사용하고 관심 있는 게시물의 저장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관리를 위해 파일 시스템과 유사한 트리 형태의 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도감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이용합니다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endParaRPr kumimoji="1" lang="en-US" altLang="ko-Kore-KR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사용자는 초기 만들어놓은 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도감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클릭만으로 다중 태그 검색결과를 얻을 수 있습니다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endParaRPr kumimoji="1"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얻은 검색 결과를 더블 클릭하여 도감에 저장 할 수 있습니다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4D6A4B-FA5E-3F49-AAD2-4A01CCE60006}"/>
              </a:ext>
            </a:extLst>
          </p:cNvPr>
          <p:cNvSpPr txBox="1"/>
          <p:nvPr/>
        </p:nvSpPr>
        <p:spPr>
          <a:xfrm>
            <a:off x="6821701" y="5215772"/>
            <a:ext cx="424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도감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재사용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파일시스템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트리형태</a:t>
            </a:r>
            <a:endParaRPr kumimoji="1" lang="ko-Kore-KR" altLang="en-US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4D43B1F1-22F6-FC49-BFDF-8105E7C25583}"/>
              </a:ext>
            </a:extLst>
          </p:cNvPr>
          <p:cNvSpPr/>
          <p:nvPr/>
        </p:nvSpPr>
        <p:spPr>
          <a:xfrm>
            <a:off x="3223301" y="3482059"/>
            <a:ext cx="383664" cy="29414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D4F65767-1B9E-F549-91B7-5F180D9F5F7D}"/>
              </a:ext>
            </a:extLst>
          </p:cNvPr>
          <p:cNvGrpSpPr/>
          <p:nvPr/>
        </p:nvGrpSpPr>
        <p:grpSpPr>
          <a:xfrm>
            <a:off x="870992" y="2693848"/>
            <a:ext cx="1993414" cy="1953591"/>
            <a:chOff x="870992" y="2693848"/>
            <a:chExt cx="1993414" cy="1953591"/>
          </a:xfrm>
        </p:grpSpPr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A4215273-74EB-F846-8BBC-DAAC771C8324}"/>
                </a:ext>
              </a:extLst>
            </p:cNvPr>
            <p:cNvSpPr/>
            <p:nvPr/>
          </p:nvSpPr>
          <p:spPr>
            <a:xfrm>
              <a:off x="870992" y="2693848"/>
              <a:ext cx="1993414" cy="19535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54428CF0-613E-6941-8DE5-29A00EA27F7F}"/>
                </a:ext>
              </a:extLst>
            </p:cNvPr>
            <p:cNvGrpSpPr/>
            <p:nvPr/>
          </p:nvGrpSpPr>
          <p:grpSpPr>
            <a:xfrm>
              <a:off x="1009291" y="3207904"/>
              <a:ext cx="1713296" cy="1085710"/>
              <a:chOff x="1097431" y="1682397"/>
              <a:chExt cx="1713296" cy="1085710"/>
            </a:xfrm>
          </p:grpSpPr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CD536C24-8294-4740-8622-D58B69435B96}"/>
                  </a:ext>
                </a:extLst>
              </p:cNvPr>
              <p:cNvSpPr/>
              <p:nvPr/>
            </p:nvSpPr>
            <p:spPr>
              <a:xfrm>
                <a:off x="1582689" y="1682397"/>
                <a:ext cx="257522" cy="257522"/>
              </a:xfrm>
              <a:prstGeom prst="roundRect">
                <a:avLst/>
              </a:prstGeom>
              <a:solidFill>
                <a:srgbClr val="E6466D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448A155A-34B7-4C45-83D5-E9F44B299759}"/>
                  </a:ext>
                </a:extLst>
              </p:cNvPr>
              <p:cNvSpPr/>
              <p:nvPr/>
            </p:nvSpPr>
            <p:spPr>
              <a:xfrm>
                <a:off x="1097431" y="1685503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0" name="모서리가 둥근 직사각형 69">
                <a:extLst>
                  <a:ext uri="{FF2B5EF4-FFF2-40B4-BE49-F238E27FC236}">
                    <a16:creationId xmlns:a16="http://schemas.microsoft.com/office/drawing/2014/main" id="{F0FA9E57-B1C6-1044-B017-E36CF98D97CA}"/>
                  </a:ext>
                </a:extLst>
              </p:cNvPr>
              <p:cNvSpPr/>
              <p:nvPr/>
            </p:nvSpPr>
            <p:spPr>
              <a:xfrm>
                <a:off x="2067947" y="1682397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1" name="모서리가 둥근 직사각형 70">
                <a:extLst>
                  <a:ext uri="{FF2B5EF4-FFF2-40B4-BE49-F238E27FC236}">
                    <a16:creationId xmlns:a16="http://schemas.microsoft.com/office/drawing/2014/main" id="{1FB78060-B4D6-2340-B79B-46A47360D882}"/>
                  </a:ext>
                </a:extLst>
              </p:cNvPr>
              <p:cNvSpPr/>
              <p:nvPr/>
            </p:nvSpPr>
            <p:spPr>
              <a:xfrm>
                <a:off x="2553205" y="1682397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9F8C8590-0D81-1A4C-967A-B60FD28059DB}"/>
                  </a:ext>
                </a:extLst>
              </p:cNvPr>
              <p:cNvSpPr/>
              <p:nvPr/>
            </p:nvSpPr>
            <p:spPr>
              <a:xfrm>
                <a:off x="1582689" y="2094938"/>
                <a:ext cx="257522" cy="25752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모서리가 둥근 직사각형 72">
                <a:extLst>
                  <a:ext uri="{FF2B5EF4-FFF2-40B4-BE49-F238E27FC236}">
                    <a16:creationId xmlns:a16="http://schemas.microsoft.com/office/drawing/2014/main" id="{E8F32EA0-FDA3-2D4A-8234-BC541EFF04BB}"/>
                  </a:ext>
                </a:extLst>
              </p:cNvPr>
              <p:cNvSpPr/>
              <p:nvPr/>
            </p:nvSpPr>
            <p:spPr>
              <a:xfrm>
                <a:off x="1097431" y="2098044"/>
                <a:ext cx="257522" cy="257522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0000"/>
                  </a:gs>
                  <a:gs pos="77000">
                    <a:srgbClr val="0070C0"/>
                  </a:gs>
                  <a:gs pos="51000">
                    <a:srgbClr val="00B050"/>
                  </a:gs>
                  <a:gs pos="26000">
                    <a:srgbClr val="FFFF0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4" name="모서리가 둥근 직사각형 73">
                <a:extLst>
                  <a:ext uri="{FF2B5EF4-FFF2-40B4-BE49-F238E27FC236}">
                    <a16:creationId xmlns:a16="http://schemas.microsoft.com/office/drawing/2014/main" id="{3934E236-3469-7640-A67D-E28EC79745C6}"/>
                  </a:ext>
                </a:extLst>
              </p:cNvPr>
              <p:cNvSpPr/>
              <p:nvPr/>
            </p:nvSpPr>
            <p:spPr>
              <a:xfrm>
                <a:off x="2067947" y="2094938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119AED05-A5F2-354E-9934-41C3CC4195DC}"/>
                  </a:ext>
                </a:extLst>
              </p:cNvPr>
              <p:cNvSpPr/>
              <p:nvPr/>
            </p:nvSpPr>
            <p:spPr>
              <a:xfrm>
                <a:off x="2553205" y="2094938"/>
                <a:ext cx="257522" cy="25752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2E363517-CCF8-8747-8ED3-29CA0FA62A6F}"/>
                  </a:ext>
                </a:extLst>
              </p:cNvPr>
              <p:cNvSpPr/>
              <p:nvPr/>
            </p:nvSpPr>
            <p:spPr>
              <a:xfrm>
                <a:off x="1590324" y="2507479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AAB7479A-6CC3-924D-8818-75B4C203198A}"/>
                  </a:ext>
                </a:extLst>
              </p:cNvPr>
              <p:cNvSpPr/>
              <p:nvPr/>
            </p:nvSpPr>
            <p:spPr>
              <a:xfrm>
                <a:off x="1105066" y="2510585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06EBD06-C7CA-F648-9184-ED3DF5497304}"/>
                </a:ext>
              </a:extLst>
            </p:cNvPr>
            <p:cNvSpPr txBox="1"/>
            <p:nvPr/>
          </p:nvSpPr>
          <p:spPr>
            <a:xfrm>
              <a:off x="960995" y="2791106"/>
              <a:ext cx="643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색상</a:t>
              </a:r>
              <a:endParaRPr kumimoji="1" lang="ko-Kore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EBA11597-5C5B-AD45-9300-5ED71FBE6B4E}"/>
              </a:ext>
            </a:extLst>
          </p:cNvPr>
          <p:cNvGrpSpPr/>
          <p:nvPr/>
        </p:nvGrpSpPr>
        <p:grpSpPr>
          <a:xfrm>
            <a:off x="3778413" y="2693848"/>
            <a:ext cx="1993414" cy="1953591"/>
            <a:chOff x="3778413" y="2693848"/>
            <a:chExt cx="1993414" cy="1953591"/>
          </a:xfrm>
        </p:grpSpPr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4DD42C41-4302-4E47-93E5-C05A06C61750}"/>
                </a:ext>
              </a:extLst>
            </p:cNvPr>
            <p:cNvSpPr/>
            <p:nvPr/>
          </p:nvSpPr>
          <p:spPr>
            <a:xfrm>
              <a:off x="3778413" y="2693848"/>
              <a:ext cx="1993414" cy="19535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D0911799-1CED-064B-95F9-F927A7E665BE}"/>
                </a:ext>
              </a:extLst>
            </p:cNvPr>
            <p:cNvGrpSpPr/>
            <p:nvPr/>
          </p:nvGrpSpPr>
          <p:grpSpPr>
            <a:xfrm>
              <a:off x="3822036" y="3096895"/>
              <a:ext cx="1906168" cy="1274141"/>
              <a:chOff x="3936133" y="1686130"/>
              <a:chExt cx="1906168" cy="1274141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A3EDBF4A-F4C8-E141-ADBE-5E3503469769}"/>
                  </a:ext>
                </a:extLst>
              </p:cNvPr>
              <p:cNvGrpSpPr/>
              <p:nvPr/>
            </p:nvGrpSpPr>
            <p:grpSpPr>
              <a:xfrm>
                <a:off x="4064894" y="2419520"/>
                <a:ext cx="331657" cy="283229"/>
                <a:chOff x="4064894" y="2419520"/>
                <a:chExt cx="331657" cy="283229"/>
              </a:xfrm>
            </p:grpSpPr>
            <p:cxnSp>
              <p:nvCxnSpPr>
                <p:cNvPr id="115" name="꺾인 연결선[E] 114">
                  <a:extLst>
                    <a:ext uri="{FF2B5EF4-FFF2-40B4-BE49-F238E27FC236}">
                      <a16:creationId xmlns:a16="http://schemas.microsoft.com/office/drawing/2014/main" id="{FE8D9E52-2ED9-704A-91A6-A531C04B50D6}"/>
                    </a:ext>
                  </a:extLst>
                </p:cNvPr>
                <p:cNvCxnSpPr>
                  <a:cxnSpLocks/>
                  <a:stCxn id="85" idx="2"/>
                  <a:endCxn id="91" idx="0"/>
                </p:cNvCxnSpPr>
                <p:nvPr/>
              </p:nvCxnSpPr>
              <p:spPr>
                <a:xfrm rot="5400000">
                  <a:off x="4014315" y="2470100"/>
                  <a:ext cx="283228" cy="182070"/>
                </a:xfrm>
                <a:prstGeom prst="bentConnector3">
                  <a:avLst/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꺾인 연결선[E] 117">
                  <a:extLst>
                    <a:ext uri="{FF2B5EF4-FFF2-40B4-BE49-F238E27FC236}">
                      <a16:creationId xmlns:a16="http://schemas.microsoft.com/office/drawing/2014/main" id="{DD51B159-D57C-6948-B14E-0E2EABF77D0A}"/>
                    </a:ext>
                  </a:extLst>
                </p:cNvPr>
                <p:cNvCxnSpPr>
                  <a:cxnSpLocks/>
                  <a:stCxn id="85" idx="2"/>
                  <a:endCxn id="92" idx="0"/>
                </p:cNvCxnSpPr>
                <p:nvPr/>
              </p:nvCxnSpPr>
              <p:spPr>
                <a:xfrm rot="16200000" flipH="1">
                  <a:off x="4183251" y="2483233"/>
                  <a:ext cx="277013" cy="149587"/>
                </a:xfrm>
                <a:prstGeom prst="bentConnector3">
                  <a:avLst>
                    <a:gd name="adj1" fmla="val 51260"/>
                  </a:avLst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760A1638-0628-4F4A-97D3-61521E62716E}"/>
                  </a:ext>
                </a:extLst>
              </p:cNvPr>
              <p:cNvGrpSpPr/>
              <p:nvPr/>
            </p:nvGrpSpPr>
            <p:grpSpPr>
              <a:xfrm>
                <a:off x="4709590" y="2413654"/>
                <a:ext cx="331657" cy="283229"/>
                <a:chOff x="4064894" y="2419520"/>
                <a:chExt cx="331657" cy="283229"/>
              </a:xfrm>
            </p:grpSpPr>
            <p:cxnSp>
              <p:nvCxnSpPr>
                <p:cNvPr id="123" name="꺾인 연결선[E] 122">
                  <a:extLst>
                    <a:ext uri="{FF2B5EF4-FFF2-40B4-BE49-F238E27FC236}">
                      <a16:creationId xmlns:a16="http://schemas.microsoft.com/office/drawing/2014/main" id="{762E21D6-B4F7-2045-A30E-597DA96BB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014315" y="2470100"/>
                  <a:ext cx="283228" cy="182070"/>
                </a:xfrm>
                <a:prstGeom prst="bentConnector3">
                  <a:avLst/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꺾인 연결선[E] 123">
                  <a:extLst>
                    <a:ext uri="{FF2B5EF4-FFF2-40B4-BE49-F238E27FC236}">
                      <a16:creationId xmlns:a16="http://schemas.microsoft.com/office/drawing/2014/main" id="{1964F68C-B3D9-194E-8C89-5DFDB4F24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4183251" y="2483233"/>
                  <a:ext cx="277013" cy="149587"/>
                </a:xfrm>
                <a:prstGeom prst="bentConnector3">
                  <a:avLst>
                    <a:gd name="adj1" fmla="val 51260"/>
                  </a:avLst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4C94BFE-D10C-AC4B-8893-AB0EE092DE4B}"/>
                  </a:ext>
                </a:extLst>
              </p:cNvPr>
              <p:cNvGrpSpPr/>
              <p:nvPr/>
            </p:nvGrpSpPr>
            <p:grpSpPr>
              <a:xfrm>
                <a:off x="5379941" y="2413654"/>
                <a:ext cx="331657" cy="283229"/>
                <a:chOff x="4064894" y="2419520"/>
                <a:chExt cx="331657" cy="283229"/>
              </a:xfrm>
            </p:grpSpPr>
            <p:cxnSp>
              <p:nvCxnSpPr>
                <p:cNvPr id="126" name="꺾인 연결선[E] 125">
                  <a:extLst>
                    <a:ext uri="{FF2B5EF4-FFF2-40B4-BE49-F238E27FC236}">
                      <a16:creationId xmlns:a16="http://schemas.microsoft.com/office/drawing/2014/main" id="{F8F44F60-C1EA-9C45-9175-0F58DDDB3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014315" y="2470100"/>
                  <a:ext cx="283228" cy="182070"/>
                </a:xfrm>
                <a:prstGeom prst="bentConnector3">
                  <a:avLst/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꺾인 연결선[E] 126">
                  <a:extLst>
                    <a:ext uri="{FF2B5EF4-FFF2-40B4-BE49-F238E27FC236}">
                      <a16:creationId xmlns:a16="http://schemas.microsoft.com/office/drawing/2014/main" id="{499083FF-FDFF-CA42-98CF-78F2F8824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4183251" y="2483233"/>
                  <a:ext cx="277013" cy="149587"/>
                </a:xfrm>
                <a:prstGeom prst="bentConnector3">
                  <a:avLst>
                    <a:gd name="adj1" fmla="val 51260"/>
                  </a:avLst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꺾인 연결선[E] 97">
                <a:extLst>
                  <a:ext uri="{FF2B5EF4-FFF2-40B4-BE49-F238E27FC236}">
                    <a16:creationId xmlns:a16="http://schemas.microsoft.com/office/drawing/2014/main" id="{734F5CF0-8593-F542-8D76-91B86EB0B341}"/>
                  </a:ext>
                </a:extLst>
              </p:cNvPr>
              <p:cNvCxnSpPr>
                <a:cxnSpLocks/>
                <a:stCxn id="84" idx="2"/>
                <a:endCxn id="85" idx="0"/>
              </p:cNvCxnSpPr>
              <p:nvPr/>
            </p:nvCxnSpPr>
            <p:spPr>
              <a:xfrm rot="5400000">
                <a:off x="4457828" y="1732788"/>
                <a:ext cx="218347" cy="640074"/>
              </a:xfrm>
              <a:prstGeom prst="bentConnector3">
                <a:avLst>
                  <a:gd name="adj1" fmla="val 49999"/>
                </a:avLst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[R] 106">
                <a:extLst>
                  <a:ext uri="{FF2B5EF4-FFF2-40B4-BE49-F238E27FC236}">
                    <a16:creationId xmlns:a16="http://schemas.microsoft.com/office/drawing/2014/main" id="{FAF2342E-F12C-5F43-803E-B83B0095B91F}"/>
                  </a:ext>
                </a:extLst>
              </p:cNvPr>
              <p:cNvCxnSpPr>
                <a:cxnSpLocks/>
                <a:stCxn id="84" idx="2"/>
                <a:endCxn id="86" idx="0"/>
              </p:cNvCxnSpPr>
              <p:nvPr/>
            </p:nvCxnSpPr>
            <p:spPr>
              <a:xfrm>
                <a:off x="4887038" y="1943652"/>
                <a:ext cx="0" cy="205090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꺾인 연결선[E] 109">
                <a:extLst>
                  <a:ext uri="{FF2B5EF4-FFF2-40B4-BE49-F238E27FC236}">
                    <a16:creationId xmlns:a16="http://schemas.microsoft.com/office/drawing/2014/main" id="{A8893172-C7FA-724D-8710-9B4FCCCAB015}"/>
                  </a:ext>
                </a:extLst>
              </p:cNvPr>
              <p:cNvCxnSpPr>
                <a:cxnSpLocks/>
                <a:stCxn id="84" idx="2"/>
                <a:endCxn id="88" idx="0"/>
              </p:cNvCxnSpPr>
              <p:nvPr/>
            </p:nvCxnSpPr>
            <p:spPr>
              <a:xfrm rot="16200000" flipH="1">
                <a:off x="5115845" y="1714845"/>
                <a:ext cx="214937" cy="672550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모서리가 둥근 직사각형 83">
                <a:extLst>
                  <a:ext uri="{FF2B5EF4-FFF2-40B4-BE49-F238E27FC236}">
                    <a16:creationId xmlns:a16="http://schemas.microsoft.com/office/drawing/2014/main" id="{A953C592-EC24-7142-9423-8EEBCC232C96}"/>
                  </a:ext>
                </a:extLst>
              </p:cNvPr>
              <p:cNvSpPr/>
              <p:nvPr/>
            </p:nvSpPr>
            <p:spPr>
              <a:xfrm>
                <a:off x="4758277" y="1686130"/>
                <a:ext cx="257522" cy="257522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0000"/>
                  </a:gs>
                  <a:gs pos="77000">
                    <a:srgbClr val="0070C0"/>
                  </a:gs>
                  <a:gs pos="51000">
                    <a:srgbClr val="00B050"/>
                  </a:gs>
                  <a:gs pos="26000">
                    <a:srgbClr val="FFFF0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48C9C5D3-C12E-BA43-92B8-737E969DD8B9}"/>
                  </a:ext>
                </a:extLst>
              </p:cNvPr>
              <p:cNvSpPr/>
              <p:nvPr/>
            </p:nvSpPr>
            <p:spPr>
              <a:xfrm>
                <a:off x="4118203" y="2161999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C6060A00-A8F6-A744-9136-B14E262FEC67}"/>
                  </a:ext>
                </a:extLst>
              </p:cNvPr>
              <p:cNvSpPr/>
              <p:nvPr/>
            </p:nvSpPr>
            <p:spPr>
              <a:xfrm>
                <a:off x="4758277" y="2148742"/>
                <a:ext cx="257522" cy="257522"/>
              </a:xfrm>
              <a:prstGeom prst="roundRect">
                <a:avLst/>
              </a:prstGeom>
              <a:solidFill>
                <a:srgbClr val="E6466D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8" name="모서리가 둥근 직사각형 87">
                <a:extLst>
                  <a:ext uri="{FF2B5EF4-FFF2-40B4-BE49-F238E27FC236}">
                    <a16:creationId xmlns:a16="http://schemas.microsoft.com/office/drawing/2014/main" id="{D159AB47-9DC2-0244-902E-55F43D6E8833}"/>
                  </a:ext>
                </a:extLst>
              </p:cNvPr>
              <p:cNvSpPr/>
              <p:nvPr/>
            </p:nvSpPr>
            <p:spPr>
              <a:xfrm>
                <a:off x="5430827" y="2158589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모서리가 둥근 직사각형 88">
                <a:extLst>
                  <a:ext uri="{FF2B5EF4-FFF2-40B4-BE49-F238E27FC236}">
                    <a16:creationId xmlns:a16="http://schemas.microsoft.com/office/drawing/2014/main" id="{B8DA396D-A52D-3D43-A0AB-38DE5B617B96}"/>
                  </a:ext>
                </a:extLst>
              </p:cNvPr>
              <p:cNvSpPr/>
              <p:nvPr/>
            </p:nvSpPr>
            <p:spPr>
              <a:xfrm>
                <a:off x="4599447" y="2696534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0" name="모서리가 둥근 직사각형 89">
                <a:extLst>
                  <a:ext uri="{FF2B5EF4-FFF2-40B4-BE49-F238E27FC236}">
                    <a16:creationId xmlns:a16="http://schemas.microsoft.com/office/drawing/2014/main" id="{178E7672-0C92-914F-8800-E094C2802093}"/>
                  </a:ext>
                </a:extLst>
              </p:cNvPr>
              <p:cNvSpPr/>
              <p:nvPr/>
            </p:nvSpPr>
            <p:spPr>
              <a:xfrm>
                <a:off x="4919355" y="2696534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1" name="모서리가 둥근 직사각형 90">
                <a:extLst>
                  <a:ext uri="{FF2B5EF4-FFF2-40B4-BE49-F238E27FC236}">
                    <a16:creationId xmlns:a16="http://schemas.microsoft.com/office/drawing/2014/main" id="{7A446104-BAEA-4447-91FC-CF5DC3E20D17}"/>
                  </a:ext>
                </a:extLst>
              </p:cNvPr>
              <p:cNvSpPr/>
              <p:nvPr/>
            </p:nvSpPr>
            <p:spPr>
              <a:xfrm>
                <a:off x="3936133" y="2702749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2" name="모서리가 둥근 직사각형 91">
                <a:extLst>
                  <a:ext uri="{FF2B5EF4-FFF2-40B4-BE49-F238E27FC236}">
                    <a16:creationId xmlns:a16="http://schemas.microsoft.com/office/drawing/2014/main" id="{8D775BDB-BC9F-B64E-8250-F6E203098B26}"/>
                  </a:ext>
                </a:extLst>
              </p:cNvPr>
              <p:cNvSpPr/>
              <p:nvPr/>
            </p:nvSpPr>
            <p:spPr>
              <a:xfrm>
                <a:off x="4267790" y="2696534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모서리가 둥근 직사각형 92">
                <a:extLst>
                  <a:ext uri="{FF2B5EF4-FFF2-40B4-BE49-F238E27FC236}">
                    <a16:creationId xmlns:a16="http://schemas.microsoft.com/office/drawing/2014/main" id="{2A08D168-C3B4-614F-9137-CF3E5B779446}"/>
                  </a:ext>
                </a:extLst>
              </p:cNvPr>
              <p:cNvSpPr/>
              <p:nvPr/>
            </p:nvSpPr>
            <p:spPr>
              <a:xfrm>
                <a:off x="5254387" y="2687915"/>
                <a:ext cx="257522" cy="25752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모서리가 둥근 직사각형 93">
                <a:extLst>
                  <a:ext uri="{FF2B5EF4-FFF2-40B4-BE49-F238E27FC236}">
                    <a16:creationId xmlns:a16="http://schemas.microsoft.com/office/drawing/2014/main" id="{92BAF966-5718-2D4C-A21F-93FD4DA59E25}"/>
                  </a:ext>
                </a:extLst>
              </p:cNvPr>
              <p:cNvSpPr/>
              <p:nvPr/>
            </p:nvSpPr>
            <p:spPr>
              <a:xfrm>
                <a:off x="5584779" y="2690533"/>
                <a:ext cx="257522" cy="25752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43E02CF-C9C2-A840-A276-6F5C029F2000}"/>
                </a:ext>
              </a:extLst>
            </p:cNvPr>
            <p:cNvSpPr txBox="1"/>
            <p:nvPr/>
          </p:nvSpPr>
          <p:spPr>
            <a:xfrm>
              <a:off x="3843695" y="2786886"/>
              <a:ext cx="643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색상</a:t>
              </a:r>
              <a:endParaRPr kumimoji="1" lang="ko-Kore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133" name="그림 132">
            <a:extLst>
              <a:ext uri="{FF2B5EF4-FFF2-40B4-BE49-F238E27FC236}">
                <a16:creationId xmlns:a16="http://schemas.microsoft.com/office/drawing/2014/main" id="{F7C8057B-B5D7-A844-B75B-27932BFFD23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49" y="3034173"/>
            <a:ext cx="791220" cy="791220"/>
          </a:xfrm>
          <a:prstGeom prst="rect">
            <a:avLst/>
          </a:prstGeom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EAF11FBF-900F-B448-B9C8-2963A3E92B4D}"/>
              </a:ext>
            </a:extLst>
          </p:cNvPr>
          <p:cNvGrpSpPr/>
          <p:nvPr/>
        </p:nvGrpSpPr>
        <p:grpSpPr>
          <a:xfrm>
            <a:off x="698821" y="1212805"/>
            <a:ext cx="2132164" cy="2103307"/>
            <a:chOff x="780214" y="1475409"/>
            <a:chExt cx="2132164" cy="2103307"/>
          </a:xfrm>
        </p:grpSpPr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8D9B1B00-ABD4-B94B-86F6-CFDA97E66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14" y="1475409"/>
              <a:ext cx="2103307" cy="2103307"/>
            </a:xfrm>
            <a:prstGeom prst="rect">
              <a:avLst/>
            </a:prstGeom>
          </p:spPr>
        </p:pic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96815B6-C51F-E74F-A24C-5136DEFDBFB1}"/>
                </a:ext>
              </a:extLst>
            </p:cNvPr>
            <p:cNvSpPr/>
            <p:nvPr/>
          </p:nvSpPr>
          <p:spPr>
            <a:xfrm>
              <a:off x="2286000" y="3200400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2346705-F3CE-874E-B329-1F7CB75F0C8B}"/>
                </a:ext>
              </a:extLst>
            </p:cNvPr>
            <p:cNvSpPr/>
            <p:nvPr/>
          </p:nvSpPr>
          <p:spPr>
            <a:xfrm>
              <a:off x="1500725" y="2957146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9A7ECDFD-1FF7-1F4A-8082-003C38999E2B}"/>
                </a:ext>
              </a:extLst>
            </p:cNvPr>
            <p:cNvSpPr/>
            <p:nvPr/>
          </p:nvSpPr>
          <p:spPr>
            <a:xfrm>
              <a:off x="867673" y="2373196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89426FC-E40F-754A-9A97-3DBBF476FFFD}"/>
                </a:ext>
              </a:extLst>
            </p:cNvPr>
            <p:cNvSpPr txBox="1"/>
            <p:nvPr/>
          </p:nvSpPr>
          <p:spPr>
            <a:xfrm>
              <a:off x="845235" y="2420437"/>
              <a:ext cx="6054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아이돌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5D2DD03-BEB1-9C4D-A25D-DB5DA4195308}"/>
                </a:ext>
              </a:extLst>
            </p:cNvPr>
            <p:cNvSpPr txBox="1"/>
            <p:nvPr/>
          </p:nvSpPr>
          <p:spPr>
            <a:xfrm>
              <a:off x="1402039" y="3005673"/>
              <a:ext cx="6793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소녀시대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48A6FD8-503C-414C-9EF1-9CCBD9EB3EBF}"/>
                </a:ext>
              </a:extLst>
            </p:cNvPr>
            <p:cNvSpPr txBox="1"/>
            <p:nvPr/>
          </p:nvSpPr>
          <p:spPr>
            <a:xfrm>
              <a:off x="2306883" y="3227463"/>
              <a:ext cx="6054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유리</a:t>
              </a:r>
            </a:p>
          </p:txBody>
        </p:sp>
      </p:grpSp>
      <p:sp>
        <p:nvSpPr>
          <p:cNvPr id="145" name="오른쪽 화살표[R] 144">
            <a:extLst>
              <a:ext uri="{FF2B5EF4-FFF2-40B4-BE49-F238E27FC236}">
                <a16:creationId xmlns:a16="http://schemas.microsoft.com/office/drawing/2014/main" id="{64AE2AD6-D21B-674D-9578-B83E44702DAE}"/>
              </a:ext>
            </a:extLst>
          </p:cNvPr>
          <p:cNvSpPr/>
          <p:nvPr/>
        </p:nvSpPr>
        <p:spPr>
          <a:xfrm>
            <a:off x="3247822" y="2087806"/>
            <a:ext cx="383664" cy="29414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0494FABA-0142-9A40-8928-AED407B6087C}"/>
              </a:ext>
            </a:extLst>
          </p:cNvPr>
          <p:cNvGrpSpPr/>
          <p:nvPr/>
        </p:nvGrpSpPr>
        <p:grpSpPr>
          <a:xfrm>
            <a:off x="1244718" y="4099755"/>
            <a:ext cx="1245961" cy="2193617"/>
            <a:chOff x="4294956" y="3904539"/>
            <a:chExt cx="1245961" cy="2193617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A278CD91-DE28-9849-9873-E053A91BCCED}"/>
                </a:ext>
              </a:extLst>
            </p:cNvPr>
            <p:cNvGrpSpPr/>
            <p:nvPr/>
          </p:nvGrpSpPr>
          <p:grpSpPr>
            <a:xfrm>
              <a:off x="4294956" y="3904539"/>
              <a:ext cx="1245961" cy="2193617"/>
              <a:chOff x="1198486" y="1011979"/>
              <a:chExt cx="2432480" cy="4279112"/>
            </a:xfrm>
          </p:grpSpPr>
          <p:sp>
            <p:nvSpPr>
              <p:cNvPr id="184" name="사각형: 둥근 모서리 24">
                <a:extLst>
                  <a:ext uri="{FF2B5EF4-FFF2-40B4-BE49-F238E27FC236}">
                    <a16:creationId xmlns:a16="http://schemas.microsoft.com/office/drawing/2014/main" id="{479EACD4-F8CA-0C42-A816-6F1816C67EBF}"/>
                  </a:ext>
                </a:extLst>
              </p:cNvPr>
              <p:cNvSpPr/>
              <p:nvPr/>
            </p:nvSpPr>
            <p:spPr>
              <a:xfrm>
                <a:off x="1198486" y="1011979"/>
                <a:ext cx="2352582" cy="427911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사각형: 둥근 모서리 25">
                <a:extLst>
                  <a:ext uri="{FF2B5EF4-FFF2-40B4-BE49-F238E27FC236}">
                    <a16:creationId xmlns:a16="http://schemas.microsoft.com/office/drawing/2014/main" id="{482A3AFD-5407-0F43-A61B-32C5D41E47C7}"/>
                  </a:ext>
                </a:extLst>
              </p:cNvPr>
              <p:cNvSpPr/>
              <p:nvPr/>
            </p:nvSpPr>
            <p:spPr>
              <a:xfrm>
                <a:off x="1278384" y="1014198"/>
                <a:ext cx="2352582" cy="41991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61F9F1DF-345F-4D4A-9079-051E3D2F49E8}"/>
                  </a:ext>
                </a:extLst>
              </p:cNvPr>
              <p:cNvSpPr/>
              <p:nvPr/>
            </p:nvSpPr>
            <p:spPr>
              <a:xfrm>
                <a:off x="1349406" y="1340528"/>
                <a:ext cx="2201662" cy="33380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사각형: 둥근 모서리 27">
                <a:extLst>
                  <a:ext uri="{FF2B5EF4-FFF2-40B4-BE49-F238E27FC236}">
                    <a16:creationId xmlns:a16="http://schemas.microsoft.com/office/drawing/2014/main" id="{0AF20686-7B75-8547-8B1B-B9DC8F851247}"/>
                  </a:ext>
                </a:extLst>
              </p:cNvPr>
              <p:cNvSpPr/>
              <p:nvPr/>
            </p:nvSpPr>
            <p:spPr>
              <a:xfrm>
                <a:off x="2216690" y="1182835"/>
                <a:ext cx="467093" cy="78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E499BE49-2654-0341-8692-23D7686F6A58}"/>
                  </a:ext>
                </a:extLst>
              </p:cNvPr>
              <p:cNvSpPr/>
              <p:nvPr/>
            </p:nvSpPr>
            <p:spPr>
              <a:xfrm>
                <a:off x="2296589" y="4757435"/>
                <a:ext cx="319597" cy="31959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1B21B4C-EB16-8E40-B50C-82B72EF4CBF7}"/>
                </a:ext>
              </a:extLst>
            </p:cNvPr>
            <p:cNvSpPr/>
            <p:nvPr/>
          </p:nvSpPr>
          <p:spPr>
            <a:xfrm>
              <a:off x="4372260" y="4072964"/>
              <a:ext cx="1127732" cy="1711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1" name="직선 연결선 38">
              <a:extLst>
                <a:ext uri="{FF2B5EF4-FFF2-40B4-BE49-F238E27FC236}">
                  <a16:creationId xmlns:a16="http://schemas.microsoft.com/office/drawing/2014/main" id="{F8FA3CA6-65E5-2341-BC75-077892423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594" y="428275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38">
              <a:extLst>
                <a:ext uri="{FF2B5EF4-FFF2-40B4-BE49-F238E27FC236}">
                  <a16:creationId xmlns:a16="http://schemas.microsoft.com/office/drawing/2014/main" id="{2F4BC962-23DE-F449-BD13-643AB3CF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2082" y="461624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1520BF-83E3-1349-83B4-308C679F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2082" y="4132832"/>
              <a:ext cx="377191" cy="141836"/>
            </a:xfrm>
            <a:prstGeom prst="rect">
              <a:avLst/>
            </a:prstGeom>
          </p:spPr>
        </p:pic>
        <p:pic>
          <p:nvPicPr>
            <p:cNvPr id="174" name="그림 173" descr="그리기이(가) 표시된 사진&#10;&#10;자동 생성된 설명">
              <a:extLst>
                <a:ext uri="{FF2B5EF4-FFF2-40B4-BE49-F238E27FC236}">
                  <a16:creationId xmlns:a16="http://schemas.microsoft.com/office/drawing/2014/main" id="{6FDB9719-2735-9E4F-8998-C75FDF22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flipH="1">
              <a:off x="4441617" y="4324517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75" name="그림 174" descr="그리기이(가) 표시된 사진&#10;&#10;자동 생성된 설명">
              <a:extLst>
                <a:ext uri="{FF2B5EF4-FFF2-40B4-BE49-F238E27FC236}">
                  <a16:creationId xmlns:a16="http://schemas.microsoft.com/office/drawing/2014/main" id="{BE25298F-5435-D144-A7B7-035F80D1F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flipH="1">
              <a:off x="4443108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4095D190-367F-B246-B06D-F117BA168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4781725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1F70F4AC-4B44-164A-A46A-79AF1F733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5120698" y="4989094"/>
              <a:ext cx="291119" cy="27502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8" name="그림 177" descr="그리기이(가) 표시된 사진&#10;&#10;자동 생성된 설명">
              <a:extLst>
                <a:ext uri="{FF2B5EF4-FFF2-40B4-BE49-F238E27FC236}">
                  <a16:creationId xmlns:a16="http://schemas.microsoft.com/office/drawing/2014/main" id="{19B98A49-808F-CF42-880F-8A829C88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4781725" y="4989926"/>
              <a:ext cx="273621" cy="275026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79" name="그림 178" descr="그리기이(가) 표시된 사진&#10;&#10;자동 생성된 설명">
              <a:extLst>
                <a:ext uri="{FF2B5EF4-FFF2-40B4-BE49-F238E27FC236}">
                  <a16:creationId xmlns:a16="http://schemas.microsoft.com/office/drawing/2014/main" id="{D7652D44-1CF1-0743-9257-417FCFD0D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1"/>
                </a:ext>
              </a:extLst>
            </a:blip>
            <a:stretch>
              <a:fillRect/>
            </a:stretch>
          </p:blipFill>
          <p:spPr>
            <a:xfrm flipH="1">
              <a:off x="5119310" y="4687423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E2FCFE9E-750D-8344-9628-A61B80D4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3"/>
                </a:ext>
              </a:extLst>
            </a:blip>
            <a:stretch>
              <a:fillRect/>
            </a:stretch>
          </p:blipFill>
          <p:spPr>
            <a:xfrm>
              <a:off x="4443336" y="4989095"/>
              <a:ext cx="260595" cy="275858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93776F8-B3A6-5443-BF82-195B32188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4453867" y="5309962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82" name="그림 181" descr="그리기이(가) 표시된 사진&#10;&#10;자동 생성된 설명">
              <a:extLst>
                <a:ext uri="{FF2B5EF4-FFF2-40B4-BE49-F238E27FC236}">
                  <a16:creationId xmlns:a16="http://schemas.microsoft.com/office/drawing/2014/main" id="{75D335DE-61EB-C243-88D0-177B88B2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 flipH="1">
              <a:off x="4781724" y="530885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83" name="그림 182" descr="그리기이(가) 표시된 사진&#10;&#10;자동 생성된 설명">
              <a:extLst>
                <a:ext uri="{FF2B5EF4-FFF2-40B4-BE49-F238E27FC236}">
                  <a16:creationId xmlns:a16="http://schemas.microsoft.com/office/drawing/2014/main" id="{61DDC931-3E0D-0848-BD65-43F3E7A51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1"/>
                </a:ext>
              </a:extLst>
            </a:blip>
            <a:stretch>
              <a:fillRect/>
            </a:stretch>
          </p:blipFill>
          <p:spPr>
            <a:xfrm flipH="1">
              <a:off x="5126391" y="5309944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224E2A38-0DFB-5547-8B7C-C9AB0F3C98F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32" y="5635226"/>
            <a:ext cx="791220" cy="791220"/>
          </a:xfrm>
          <a:prstGeom prst="rect">
            <a:avLst/>
          </a:prstGeom>
        </p:spPr>
      </p:pic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BC7A57C1-85D9-1B4C-888E-F475E4E0BEFC}"/>
              </a:ext>
            </a:extLst>
          </p:cNvPr>
          <p:cNvGrpSpPr/>
          <p:nvPr/>
        </p:nvGrpSpPr>
        <p:grpSpPr>
          <a:xfrm>
            <a:off x="3247822" y="4086215"/>
            <a:ext cx="2197669" cy="2193617"/>
            <a:chOff x="3247822" y="4086215"/>
            <a:chExt cx="2197669" cy="2193617"/>
          </a:xfrm>
        </p:grpSpPr>
        <p:sp>
          <p:nvSpPr>
            <p:cNvPr id="189" name="오른쪽 화살표[R] 188">
              <a:extLst>
                <a:ext uri="{FF2B5EF4-FFF2-40B4-BE49-F238E27FC236}">
                  <a16:creationId xmlns:a16="http://schemas.microsoft.com/office/drawing/2014/main" id="{97A214AB-6979-5F49-9B17-F3D9CDEB5C80}"/>
                </a:ext>
              </a:extLst>
            </p:cNvPr>
            <p:cNvSpPr/>
            <p:nvPr/>
          </p:nvSpPr>
          <p:spPr>
            <a:xfrm>
              <a:off x="3247822" y="5075518"/>
              <a:ext cx="383664" cy="2941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921E02B0-0E48-FE41-BB12-A1CAFD381BDF}"/>
                </a:ext>
              </a:extLst>
            </p:cNvPr>
            <p:cNvGrpSpPr/>
            <p:nvPr/>
          </p:nvGrpSpPr>
          <p:grpSpPr>
            <a:xfrm>
              <a:off x="4199530" y="4086215"/>
              <a:ext cx="1245961" cy="2193617"/>
              <a:chOff x="4199530" y="4086215"/>
              <a:chExt cx="1245961" cy="2193617"/>
            </a:xfrm>
          </p:grpSpPr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411EF844-F621-6247-8334-BC39BDBE77E5}"/>
                  </a:ext>
                </a:extLst>
              </p:cNvPr>
              <p:cNvGrpSpPr/>
              <p:nvPr/>
            </p:nvGrpSpPr>
            <p:grpSpPr>
              <a:xfrm>
                <a:off x="4199530" y="4086215"/>
                <a:ext cx="1245961" cy="2193617"/>
                <a:chOff x="4199530" y="4086215"/>
                <a:chExt cx="1245961" cy="2193617"/>
              </a:xfrm>
            </p:grpSpPr>
            <p:grpSp>
              <p:nvGrpSpPr>
                <p:cNvPr id="191" name="그룹 190">
                  <a:extLst>
                    <a:ext uri="{FF2B5EF4-FFF2-40B4-BE49-F238E27FC236}">
                      <a16:creationId xmlns:a16="http://schemas.microsoft.com/office/drawing/2014/main" id="{7053511A-226E-3A4F-8B6A-F741233996E4}"/>
                    </a:ext>
                  </a:extLst>
                </p:cNvPr>
                <p:cNvGrpSpPr/>
                <p:nvPr/>
              </p:nvGrpSpPr>
              <p:grpSpPr>
                <a:xfrm>
                  <a:off x="4199530" y="4086215"/>
                  <a:ext cx="1245961" cy="2193617"/>
                  <a:chOff x="1198486" y="1011979"/>
                  <a:chExt cx="2432480" cy="4279112"/>
                </a:xfrm>
              </p:grpSpPr>
              <p:sp>
                <p:nvSpPr>
                  <p:cNvPr id="206" name="사각형: 둥근 모서리 24">
                    <a:extLst>
                      <a:ext uri="{FF2B5EF4-FFF2-40B4-BE49-F238E27FC236}">
                        <a16:creationId xmlns:a16="http://schemas.microsoft.com/office/drawing/2014/main" id="{BCC445BB-46DE-BB42-BCAA-FC9F7434B4AC}"/>
                      </a:ext>
                    </a:extLst>
                  </p:cNvPr>
                  <p:cNvSpPr/>
                  <p:nvPr/>
                </p:nvSpPr>
                <p:spPr>
                  <a:xfrm>
                    <a:off x="1198486" y="1011979"/>
                    <a:ext cx="2352582" cy="4279112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" name="사각형: 둥근 모서리 25">
                    <a:extLst>
                      <a:ext uri="{FF2B5EF4-FFF2-40B4-BE49-F238E27FC236}">
                        <a16:creationId xmlns:a16="http://schemas.microsoft.com/office/drawing/2014/main" id="{7A58E823-45FB-0941-9217-02E8EB3D0F11}"/>
                      </a:ext>
                    </a:extLst>
                  </p:cNvPr>
                  <p:cNvSpPr/>
                  <p:nvPr/>
                </p:nvSpPr>
                <p:spPr>
                  <a:xfrm>
                    <a:off x="1278384" y="1014198"/>
                    <a:ext cx="2352582" cy="419913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" name="직사각형 207">
                    <a:extLst>
                      <a:ext uri="{FF2B5EF4-FFF2-40B4-BE49-F238E27FC236}">
                        <a16:creationId xmlns:a16="http://schemas.microsoft.com/office/drawing/2014/main" id="{ADD2C93A-90D2-3946-8F22-0D71CAF48055}"/>
                      </a:ext>
                    </a:extLst>
                  </p:cNvPr>
                  <p:cNvSpPr/>
                  <p:nvPr/>
                </p:nvSpPr>
                <p:spPr>
                  <a:xfrm>
                    <a:off x="1349406" y="1340528"/>
                    <a:ext cx="2201662" cy="3338005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" name="사각형: 둥근 모서리 27">
                    <a:extLst>
                      <a:ext uri="{FF2B5EF4-FFF2-40B4-BE49-F238E27FC236}">
                        <a16:creationId xmlns:a16="http://schemas.microsoft.com/office/drawing/2014/main" id="{F6509B5A-C12E-5B4D-96FD-A47E2FC6AED9}"/>
                      </a:ext>
                    </a:extLst>
                  </p:cNvPr>
                  <p:cNvSpPr/>
                  <p:nvPr/>
                </p:nvSpPr>
                <p:spPr>
                  <a:xfrm>
                    <a:off x="2216690" y="1182835"/>
                    <a:ext cx="467093" cy="7879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" name="타원 209">
                    <a:extLst>
                      <a:ext uri="{FF2B5EF4-FFF2-40B4-BE49-F238E27FC236}">
                        <a16:creationId xmlns:a16="http://schemas.microsoft.com/office/drawing/2014/main" id="{A163C854-2A35-C444-9F7F-AD3E2FD9BB24}"/>
                      </a:ext>
                    </a:extLst>
                  </p:cNvPr>
                  <p:cNvSpPr/>
                  <p:nvPr/>
                </p:nvSpPr>
                <p:spPr>
                  <a:xfrm>
                    <a:off x="2296589" y="4757435"/>
                    <a:ext cx="319597" cy="31959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285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E25B87E3-8CCB-2146-B2F0-E2F3CCEE5639}"/>
                    </a:ext>
                  </a:extLst>
                </p:cNvPr>
                <p:cNvSpPr/>
                <p:nvPr/>
              </p:nvSpPr>
              <p:spPr>
                <a:xfrm>
                  <a:off x="4276834" y="4254640"/>
                  <a:ext cx="1127732" cy="17111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193" name="직선 연결선 38">
                  <a:extLst>
                    <a:ext uri="{FF2B5EF4-FFF2-40B4-BE49-F238E27FC236}">
                      <a16:creationId xmlns:a16="http://schemas.microsoft.com/office/drawing/2014/main" id="{0C9A352A-1541-7C4D-B29B-1BF915CCF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29168" y="4464434"/>
                  <a:ext cx="1004469" cy="586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38">
                  <a:extLst>
                    <a:ext uri="{FF2B5EF4-FFF2-40B4-BE49-F238E27FC236}">
                      <a16:creationId xmlns:a16="http://schemas.microsoft.com/office/drawing/2014/main" id="{6C0F4649-5D26-CE4E-8DB0-3AF0EA2F5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26656" y="4797924"/>
                  <a:ext cx="1004469" cy="586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5" name="그림 194">
                  <a:extLst>
                    <a:ext uri="{FF2B5EF4-FFF2-40B4-BE49-F238E27FC236}">
                      <a16:creationId xmlns:a16="http://schemas.microsoft.com/office/drawing/2014/main" id="{15396ADC-B36A-FD48-9D84-8DEE40AE5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326656" y="4314508"/>
                  <a:ext cx="377191" cy="141836"/>
                </a:xfrm>
                <a:prstGeom prst="rect">
                  <a:avLst/>
                </a:prstGeom>
              </p:spPr>
            </p:pic>
            <p:pic>
              <p:nvPicPr>
                <p:cNvPr id="196" name="그림 195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CBEF2756-9A14-4F47-8DD4-66BD58517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346191" y="4506193"/>
                  <a:ext cx="262315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197" name="그림 196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C165A418-952E-DE4C-940B-15F152AB2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347682" y="4869099"/>
                  <a:ext cx="262315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198" name="그림 197">
                  <a:extLst>
                    <a:ext uri="{FF2B5EF4-FFF2-40B4-BE49-F238E27FC236}">
                      <a16:creationId xmlns:a16="http://schemas.microsoft.com/office/drawing/2014/main" id="{EE062DF9-B46B-DE44-AA5F-62718DDB5D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6299" y="4869099"/>
                  <a:ext cx="262315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199" name="그림 198">
                  <a:extLst>
                    <a:ext uri="{FF2B5EF4-FFF2-40B4-BE49-F238E27FC236}">
                      <a16:creationId xmlns:a16="http://schemas.microsoft.com/office/drawing/2014/main" id="{2F881611-4239-9041-8DB2-1E05088F3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5272" y="5170770"/>
                  <a:ext cx="291119" cy="275027"/>
                </a:xfrm>
                <a:prstGeom prst="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200" name="그림 199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3BE4BCA7-3C7F-1B4A-9B01-078E1EBA3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6299" y="5171602"/>
                  <a:ext cx="273621" cy="275026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201" name="그림 200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B246519B-60D8-B945-A3E8-927C91071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21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23884" y="4869099"/>
                  <a:ext cx="292507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202" name="그림 201">
                  <a:extLst>
                    <a:ext uri="{FF2B5EF4-FFF2-40B4-BE49-F238E27FC236}">
                      <a16:creationId xmlns:a16="http://schemas.microsoft.com/office/drawing/2014/main" id="{2C8C8EEB-09A7-4A49-91DD-06B3DEC91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7910" y="5170771"/>
                  <a:ext cx="260595" cy="275858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203" name="그림 202">
                  <a:extLst>
                    <a:ext uri="{FF2B5EF4-FFF2-40B4-BE49-F238E27FC236}">
                      <a16:creationId xmlns:a16="http://schemas.microsoft.com/office/drawing/2014/main" id="{41C92C93-7EE7-D742-AA80-3452110FA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8441" y="5491638"/>
                  <a:ext cx="262315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204" name="그림 203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5C8B7C5F-D09C-4D49-9A5A-C24A1E465D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86298" y="5490529"/>
                  <a:ext cx="262315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205" name="그림 204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D205D956-3DD2-7044-A03A-A2421541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21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78849" y="4507769"/>
                  <a:ext cx="292507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</p:grp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5469C133-5E3D-BD4A-ACE7-1F57DF855C35}"/>
                  </a:ext>
                </a:extLst>
              </p:cNvPr>
              <p:cNvSpPr/>
              <p:nvPr/>
            </p:nvSpPr>
            <p:spPr>
              <a:xfrm>
                <a:off x="4633640" y="4467612"/>
                <a:ext cx="384551" cy="34759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61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1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998</Words>
  <Application>Microsoft Office PowerPoint</Application>
  <PresentationFormat>와이드스크린</PresentationFormat>
  <Paragraphs>255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Dynalight</vt:lpstr>
      <vt:lpstr>NanumBarunGothic</vt:lpstr>
      <vt:lpstr>나눔바른고딕</vt:lpstr>
      <vt:lpstr>나눔바른펜</vt:lpstr>
      <vt:lpstr>돋움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(소프트웨어학부)이정현</dc:creator>
  <cp:lastModifiedBy>(소프트웨어학부)이정현</cp:lastModifiedBy>
  <cp:revision>1</cp:revision>
  <dcterms:created xsi:type="dcterms:W3CDTF">2019-10-10T07:46:12Z</dcterms:created>
  <dcterms:modified xsi:type="dcterms:W3CDTF">2020-06-11T09:11:26Z</dcterms:modified>
</cp:coreProperties>
</file>